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8.xml" ContentType="application/vnd.openxmlformats-officedocument.presentationml.notesSlide+xml"/>
  <Override PartName="/ppt/notesSlides/notesSlide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5"/>
  </p:notesMasterIdLst>
  <p:handoutMasterIdLst>
    <p:handoutMasterId r:id="rId16"/>
  </p:handoutMasterIdLst>
  <p:sldIdLst>
    <p:sldId id="342" r:id="rId5"/>
    <p:sldId id="351" r:id="rId6"/>
    <p:sldId id="352" r:id="rId7"/>
    <p:sldId id="348" r:id="rId8"/>
    <p:sldId id="349" r:id="rId9"/>
    <p:sldId id="353" r:id="rId10"/>
    <p:sldId id="344" r:id="rId11"/>
    <p:sldId id="345" r:id="rId12"/>
    <p:sldId id="354" r:id="rId13"/>
    <p:sldId id="350" r:id="rId14"/>
  </p:sldIdLst>
  <p:sldSz cx="12192000" cy="6858000"/>
  <p:notesSz cx="6858000" cy="9144000"/>
  <p:defaultTextStyle>
    <a:defPPr rtl="0">
      <a:defRPr lang="en-GB"/>
    </a:defPPr>
    <a:lvl1pPr marL="0" algn="l" defTabSz="914400" rtl="0" eaLnBrk="1" latinLnBrk="0" hangingPunct="1">
      <a:defRPr lang="en-GB" sz="1800" kern="1200">
        <a:solidFill>
          <a:schemeClr val="tx1"/>
        </a:solidFill>
        <a:latin typeface="+mn-lt"/>
        <a:ea typeface="+mn-ea"/>
        <a:cs typeface="+mn-cs"/>
      </a:defRPr>
    </a:lvl1pPr>
    <a:lvl2pPr marL="457200" algn="l" defTabSz="914400" rtl="0" eaLnBrk="1" latinLnBrk="0" hangingPunct="1">
      <a:defRPr lang="en-GB" sz="1800" kern="1200">
        <a:solidFill>
          <a:schemeClr val="tx1"/>
        </a:solidFill>
        <a:latin typeface="+mn-lt"/>
        <a:ea typeface="+mn-ea"/>
        <a:cs typeface="+mn-cs"/>
      </a:defRPr>
    </a:lvl2pPr>
    <a:lvl3pPr marL="914400" algn="l" defTabSz="914400" rtl="0" eaLnBrk="1" latinLnBrk="0" hangingPunct="1">
      <a:defRPr lang="en-GB" sz="1800" kern="1200">
        <a:solidFill>
          <a:schemeClr val="tx1"/>
        </a:solidFill>
        <a:latin typeface="+mn-lt"/>
        <a:ea typeface="+mn-ea"/>
        <a:cs typeface="+mn-cs"/>
      </a:defRPr>
    </a:lvl3pPr>
    <a:lvl4pPr marL="1371600" algn="l" defTabSz="914400" rtl="0" eaLnBrk="1" latinLnBrk="0" hangingPunct="1">
      <a:defRPr lang="en-GB" sz="1800" kern="1200">
        <a:solidFill>
          <a:schemeClr val="tx1"/>
        </a:solidFill>
        <a:latin typeface="+mn-lt"/>
        <a:ea typeface="+mn-ea"/>
        <a:cs typeface="+mn-cs"/>
      </a:defRPr>
    </a:lvl4pPr>
    <a:lvl5pPr marL="1828800" algn="l" defTabSz="914400" rtl="0" eaLnBrk="1" latinLnBrk="0" hangingPunct="1">
      <a:defRPr lang="en-GB" sz="1800" kern="1200">
        <a:solidFill>
          <a:schemeClr val="tx1"/>
        </a:solidFill>
        <a:latin typeface="+mn-lt"/>
        <a:ea typeface="+mn-ea"/>
        <a:cs typeface="+mn-cs"/>
      </a:defRPr>
    </a:lvl5pPr>
    <a:lvl6pPr marL="2286000" algn="l" defTabSz="914400" rtl="0" eaLnBrk="1" latinLnBrk="0" hangingPunct="1">
      <a:defRPr lang="en-GB" sz="1800" kern="1200">
        <a:solidFill>
          <a:schemeClr val="tx1"/>
        </a:solidFill>
        <a:latin typeface="+mn-lt"/>
        <a:ea typeface="+mn-ea"/>
        <a:cs typeface="+mn-cs"/>
      </a:defRPr>
    </a:lvl6pPr>
    <a:lvl7pPr marL="2743200" algn="l" defTabSz="914400" rtl="0" eaLnBrk="1" latinLnBrk="0" hangingPunct="1">
      <a:defRPr lang="en-GB" sz="1800" kern="1200">
        <a:solidFill>
          <a:schemeClr val="tx1"/>
        </a:solidFill>
        <a:latin typeface="+mn-lt"/>
        <a:ea typeface="+mn-ea"/>
        <a:cs typeface="+mn-cs"/>
      </a:defRPr>
    </a:lvl7pPr>
    <a:lvl8pPr marL="3200400" algn="l" defTabSz="914400" rtl="0" eaLnBrk="1" latinLnBrk="0" hangingPunct="1">
      <a:defRPr lang="en-GB" sz="1800" kern="1200">
        <a:solidFill>
          <a:schemeClr val="tx1"/>
        </a:solidFill>
        <a:latin typeface="+mn-lt"/>
        <a:ea typeface="+mn-ea"/>
        <a:cs typeface="+mn-cs"/>
      </a:defRPr>
    </a:lvl8pPr>
    <a:lvl9pPr marL="3657600" algn="l" defTabSz="914400" rtl="0" eaLnBrk="1" latinLnBrk="0" hangingPunct="1">
      <a:defRPr lang="en-GB"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646"/>
  </p:normalViewPr>
  <p:slideViewPr>
    <p:cSldViewPr snapToGrid="0" snapToObjects="1" showGuides="1">
      <p:cViewPr varScale="1">
        <p:scale>
          <a:sx n="78" d="100"/>
          <a:sy n="78" d="100"/>
        </p:scale>
        <p:origin x="878" y="7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95" d="100"/>
          <a:sy n="95" d="100"/>
        </p:scale>
        <p:origin x="366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manualLayout>
          <c:layoutTarget val="inner"/>
          <c:xMode val="edge"/>
          <c:yMode val="edge"/>
          <c:x val="0.2163598017831268"/>
          <c:y val="4.7079687653151236E-2"/>
          <c:w val="0.57251922095199792"/>
          <c:h val="0.72550775966282222"/>
        </c:manualLayout>
      </c:layout>
      <c:doughnutChart>
        <c:varyColors val="1"/>
        <c:ser>
          <c:idx val="0"/>
          <c:order val="0"/>
          <c:tx>
            <c:strRef>
              <c:f>Sheet1!$B$1</c:f>
              <c:strCache>
                <c:ptCount val="1"/>
                <c:pt idx="0">
                  <c:v>Sales</c:v>
                </c:pt>
              </c:strCache>
            </c:strRef>
          </c:tx>
          <c:dPt>
            <c:idx val="0"/>
            <c:bubble3D val="0"/>
            <c:spPr>
              <a:solidFill>
                <a:schemeClr val="accent4">
                  <a:shade val="58000"/>
                </a:schemeClr>
              </a:solidFill>
              <a:ln w="19050">
                <a:solidFill>
                  <a:schemeClr val="lt1"/>
                </a:solidFill>
              </a:ln>
              <a:effectLst/>
            </c:spPr>
            <c:extLst>
              <c:ext xmlns:c16="http://schemas.microsoft.com/office/drawing/2014/chart" uri="{C3380CC4-5D6E-409C-BE32-E72D297353CC}">
                <c16:uniqueId val="{00000005-5950-5A4E-A796-0C14E9859C2D}"/>
              </c:ext>
            </c:extLst>
          </c:dPt>
          <c:dPt>
            <c:idx val="1"/>
            <c:bubble3D val="0"/>
            <c:spPr>
              <a:solidFill>
                <a:schemeClr val="accent4">
                  <a:shade val="86000"/>
                </a:schemeClr>
              </a:solidFill>
              <a:ln w="19050">
                <a:solidFill>
                  <a:schemeClr val="lt1"/>
                </a:solidFill>
              </a:ln>
              <a:effectLst/>
            </c:spPr>
            <c:extLst>
              <c:ext xmlns:c16="http://schemas.microsoft.com/office/drawing/2014/chart" uri="{C3380CC4-5D6E-409C-BE32-E72D297353CC}">
                <c16:uniqueId val="{00000004-5950-5A4E-A796-0C14E9859C2D}"/>
              </c:ext>
            </c:extLst>
          </c:dPt>
          <c:dPt>
            <c:idx val="2"/>
            <c:bubble3D val="0"/>
            <c:spPr>
              <a:solidFill>
                <a:schemeClr val="accent4">
                  <a:tint val="86000"/>
                </a:schemeClr>
              </a:solidFill>
              <a:ln w="19050">
                <a:solidFill>
                  <a:schemeClr val="lt1"/>
                </a:solidFill>
              </a:ln>
              <a:effectLst/>
            </c:spPr>
            <c:extLst>
              <c:ext xmlns:c16="http://schemas.microsoft.com/office/drawing/2014/chart" uri="{C3380CC4-5D6E-409C-BE32-E72D297353CC}">
                <c16:uniqueId val="{00000003-5950-5A4E-A796-0C14E9859C2D}"/>
              </c:ext>
            </c:extLst>
          </c:dPt>
          <c:dPt>
            <c:idx val="3"/>
            <c:bubble3D val="0"/>
            <c:spPr>
              <a:solidFill>
                <a:schemeClr val="accent4">
                  <a:tint val="58000"/>
                </a:schemeClr>
              </a:solidFill>
              <a:ln w="19050">
                <a:solidFill>
                  <a:schemeClr val="lt1"/>
                </a:solidFill>
              </a:ln>
              <a:effectLst/>
            </c:spPr>
            <c:extLst>
              <c:ext xmlns:c16="http://schemas.microsoft.com/office/drawing/2014/chart" uri="{C3380CC4-5D6E-409C-BE32-E72D297353CC}">
                <c16:uniqueId val="{00000002-5950-5A4E-A796-0C14E9859C2D}"/>
              </c:ext>
            </c:extLst>
          </c:dPt>
          <c:cat>
            <c:strRef>
              <c:f>Sheet1!$A$2:$A$5</c:f>
              <c:strCache>
                <c:ptCount val="4"/>
                <c:pt idx="0">
                  <c:v>Chemical 1</c:v>
                </c:pt>
                <c:pt idx="1">
                  <c:v>Chemical 2</c:v>
                </c:pt>
                <c:pt idx="2">
                  <c:v>Chemical 3</c:v>
                </c:pt>
                <c:pt idx="3">
                  <c:v>Chemical 4</c:v>
                </c:pt>
              </c:strCache>
            </c:strRef>
          </c:cat>
          <c:val>
            <c:numRef>
              <c:f>Sheet1!$B$2:$B$5</c:f>
              <c:numCache>
                <c:formatCode>0%</c:formatCode>
                <c:ptCount val="4"/>
                <c:pt idx="0">
                  <c:v>0.28999999999999998</c:v>
                </c:pt>
                <c:pt idx="1">
                  <c:v>0.27</c:v>
                </c:pt>
                <c:pt idx="2">
                  <c:v>0.2</c:v>
                </c:pt>
                <c:pt idx="3">
                  <c:v>0.24</c:v>
                </c:pt>
              </c:numCache>
            </c:numRef>
          </c:val>
          <c:extLst>
            <c:ext xmlns:c16="http://schemas.microsoft.com/office/drawing/2014/chart" uri="{C3380CC4-5D6E-409C-BE32-E72D297353CC}">
              <c16:uniqueId val="{00000000-5950-5A4E-A796-0C14E9859C2D}"/>
            </c:ext>
          </c:extLst>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withinLinear" id="17">
  <a:schemeClr val="accent4"/>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0.33817</cdr:x>
      <cdr:y>0.27359</cdr:y>
    </cdr:from>
    <cdr:to>
      <cdr:x>0.66683</cdr:x>
      <cdr:y>0.5372</cdr:y>
    </cdr:to>
    <cdr:sp macro="" textlink="">
      <cdr:nvSpPr>
        <cdr:cNvPr id="2" name="TextBox 1">
          <a:extLst xmlns:a="http://schemas.openxmlformats.org/drawingml/2006/main">
            <a:ext uri="{FF2B5EF4-FFF2-40B4-BE49-F238E27FC236}">
              <a16:creationId xmlns:a16="http://schemas.microsoft.com/office/drawing/2014/main" id="{62287496-D1CC-1214-296E-7E6F727F226F}"/>
            </a:ext>
          </a:extLst>
        </cdr:cNvPr>
        <cdr:cNvSpPr txBox="1"/>
      </cdr:nvSpPr>
      <cdr:spPr>
        <a:xfrm xmlns:a="http://schemas.openxmlformats.org/drawingml/2006/main">
          <a:off x="1639525" y="1048893"/>
          <a:ext cx="1593394" cy="1010631"/>
        </a:xfrm>
        <a:prstGeom xmlns:a="http://schemas.openxmlformats.org/drawingml/2006/main" prst="rect">
          <a:avLst/>
        </a:prstGeom>
      </cdr:spPr>
      <cdr:txBody>
        <a:bodyPr xmlns:a="http://schemas.openxmlformats.org/drawingml/2006/main" vertOverflow="clip" wrap="square" rtlCol="0" anchor="ctr"/>
        <a:lstStyle xmlns:a="http://schemas.openxmlformats.org/drawingml/2006/main"/>
        <a:p xmlns:a="http://schemas.openxmlformats.org/drawingml/2006/main">
          <a:pPr algn="ctr"/>
          <a:r>
            <a:rPr lang="en-US" sz="3200" dirty="0" err="1">
              <a:solidFill>
                <a:schemeClr val="bg1"/>
              </a:solidFill>
              <a:latin typeface="Biome" panose="020B0503030204020804" pitchFamily="34" charset="0"/>
              <a:cs typeface="Biome" panose="020B0503030204020804" pitchFamily="34" charset="0"/>
            </a:rPr>
            <a:t>QUBO</a:t>
          </a:r>
          <a:r>
            <a:rPr lang="en-US" sz="4800" dirty="0">
              <a:solidFill>
                <a:schemeClr val="bg1"/>
              </a:solidFill>
              <a:latin typeface="Biome" panose="020B0503030204020804" pitchFamily="34" charset="0"/>
              <a:cs typeface="Biome" panose="020B0503030204020804" pitchFamily="34" charset="0"/>
            </a:rPr>
            <a:t> </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7371277-867B-4F79-B626-5D15310F0B2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lang="en-GB" sz="1200"/>
            </a:lvl1pPr>
          </a:lstStyle>
          <a:p>
            <a:pPr rtl="0"/>
            <a:endParaRPr lang="en-GB"/>
          </a:p>
        </p:txBody>
      </p:sp>
      <p:sp>
        <p:nvSpPr>
          <p:cNvPr id="3" name="Date Placeholder 2">
            <a:extLst>
              <a:ext uri="{FF2B5EF4-FFF2-40B4-BE49-F238E27FC236}">
                <a16:creationId xmlns:a16="http://schemas.microsoft.com/office/drawing/2014/main" id="{DD0F123B-AFBA-49F9-9E86-24F100D1F1E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lang="en-GB" sz="1200"/>
            </a:lvl1pPr>
          </a:lstStyle>
          <a:p>
            <a:pPr rtl="0"/>
            <a:fld id="{4DC31BE2-E78D-4ABE-8EDB-4AD36DF398A3}" type="datetimeFigureOut">
              <a:rPr lang="en-GB" smtClean="0"/>
              <a:t>12/12/2024</a:t>
            </a:fld>
            <a:endParaRPr lang="en-GB"/>
          </a:p>
        </p:txBody>
      </p:sp>
      <p:sp>
        <p:nvSpPr>
          <p:cNvPr id="4" name="Footer Placeholder 3">
            <a:extLst>
              <a:ext uri="{FF2B5EF4-FFF2-40B4-BE49-F238E27FC236}">
                <a16:creationId xmlns:a16="http://schemas.microsoft.com/office/drawing/2014/main" id="{6C879063-21AE-4790-85A4-50D17E2D826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lang="en-GB" sz="1200"/>
            </a:lvl1pPr>
          </a:lstStyle>
          <a:p>
            <a:pPr rtl="0"/>
            <a:endParaRPr lang="en-GB"/>
          </a:p>
        </p:txBody>
      </p:sp>
      <p:sp>
        <p:nvSpPr>
          <p:cNvPr id="5" name="Slide Number Placeholder 4">
            <a:extLst>
              <a:ext uri="{FF2B5EF4-FFF2-40B4-BE49-F238E27FC236}">
                <a16:creationId xmlns:a16="http://schemas.microsoft.com/office/drawing/2014/main" id="{F29F5F78-3D9C-4E5F-A866-96C1DD86FEA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lang="en-GB" sz="1200"/>
            </a:lvl1pPr>
          </a:lstStyle>
          <a:p>
            <a:pPr rtl="0"/>
            <a:fld id="{463FF618-F07E-477B-AA5D-612E7A56D407}" type="slidenum">
              <a:rPr lang="en-GB" smtClean="0"/>
              <a:t>‹#›</a:t>
            </a:fld>
            <a:endParaRPr lang="en-GB"/>
          </a:p>
        </p:txBody>
      </p:sp>
    </p:spTree>
    <p:extLst>
      <p:ext uri="{BB962C8B-B14F-4D97-AF65-F5344CB8AC3E}">
        <p14:creationId xmlns:p14="http://schemas.microsoft.com/office/powerpoint/2010/main" val="192533178"/>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2.pn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lang="en-GB" sz="1200"/>
            </a:lvl1pPr>
          </a:lstStyle>
          <a:p>
            <a:pPr rtl="0"/>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lang="en-GB" sz="1200"/>
            </a:lvl1pPr>
          </a:lstStyle>
          <a:p>
            <a:pPr rtl="0"/>
            <a:fld id="{D4B3339F-6CEA-4641-BE08-40DAFD6FCF25}" type="datetimeFigureOut">
              <a:rPr lang="en-GB" smtClean="0"/>
              <a:t>12/12/2024</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defPPr>
              <a:defRPr lang="en-GB"/>
            </a:defPPr>
          </a:lstStyle>
          <a:p>
            <a:pPr rtl="0"/>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defPPr>
              <a:defRPr lang="en-GB"/>
            </a:def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lang="en-GB" sz="1200"/>
            </a:lvl1pPr>
          </a:lstStyle>
          <a:p>
            <a:pPr rtl="0"/>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lang="en-GB" sz="1200"/>
            </a:lvl1pPr>
          </a:lstStyle>
          <a:p>
            <a:pPr rtl="0"/>
            <a:fld id="{DEF75CB5-5666-5049-9AE0-38EFD385C21E}" type="slidenum">
              <a:rPr lang="en-GB" smtClean="0"/>
              <a:t>‹#›</a:t>
            </a:fld>
            <a:endParaRPr lang="en-GB"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lang="en-GB" sz="1200" kern="1200">
        <a:solidFill>
          <a:schemeClr val="tx1"/>
        </a:solidFill>
        <a:latin typeface="+mn-lt"/>
        <a:ea typeface="+mn-ea"/>
        <a:cs typeface="+mn-cs"/>
      </a:defRPr>
    </a:lvl1pPr>
    <a:lvl2pPr marL="457200" algn="l" defTabSz="914400" rtl="0" eaLnBrk="1" latinLnBrk="0" hangingPunct="1">
      <a:defRPr lang="en-GB" sz="1200" kern="1200">
        <a:solidFill>
          <a:schemeClr val="tx1"/>
        </a:solidFill>
        <a:latin typeface="+mn-lt"/>
        <a:ea typeface="+mn-ea"/>
        <a:cs typeface="+mn-cs"/>
      </a:defRPr>
    </a:lvl2pPr>
    <a:lvl3pPr marL="914400" algn="l" defTabSz="914400" rtl="0" eaLnBrk="1" latinLnBrk="0" hangingPunct="1">
      <a:defRPr lang="en-GB" sz="1200" kern="1200">
        <a:solidFill>
          <a:schemeClr val="tx1"/>
        </a:solidFill>
        <a:latin typeface="+mn-lt"/>
        <a:ea typeface="+mn-ea"/>
        <a:cs typeface="+mn-cs"/>
      </a:defRPr>
    </a:lvl3pPr>
    <a:lvl4pPr marL="1371600" algn="l" defTabSz="914400" rtl="0" eaLnBrk="1" latinLnBrk="0" hangingPunct="1">
      <a:defRPr lang="en-GB" sz="1200" kern="1200">
        <a:solidFill>
          <a:schemeClr val="tx1"/>
        </a:solidFill>
        <a:latin typeface="+mn-lt"/>
        <a:ea typeface="+mn-ea"/>
        <a:cs typeface="+mn-cs"/>
      </a:defRPr>
    </a:lvl4pPr>
    <a:lvl5pPr marL="1828800" algn="l" defTabSz="914400" rtl="0" eaLnBrk="1" latinLnBrk="0" hangingPunct="1">
      <a:defRPr lang="en-GB" sz="1200" kern="1200">
        <a:solidFill>
          <a:schemeClr val="tx1"/>
        </a:solidFill>
        <a:latin typeface="+mn-lt"/>
        <a:ea typeface="+mn-ea"/>
        <a:cs typeface="+mn-cs"/>
      </a:defRPr>
    </a:lvl5pPr>
    <a:lvl6pPr marL="2286000" algn="l" defTabSz="914400" rtl="0" eaLnBrk="1" latinLnBrk="0" hangingPunct="1">
      <a:defRPr lang="en-GB" sz="1200" kern="1200">
        <a:solidFill>
          <a:schemeClr val="tx1"/>
        </a:solidFill>
        <a:latin typeface="+mn-lt"/>
        <a:ea typeface="+mn-ea"/>
        <a:cs typeface="+mn-cs"/>
      </a:defRPr>
    </a:lvl6pPr>
    <a:lvl7pPr marL="2743200" algn="l" defTabSz="914400" rtl="0" eaLnBrk="1" latinLnBrk="0" hangingPunct="1">
      <a:defRPr lang="en-GB" sz="1200" kern="1200">
        <a:solidFill>
          <a:schemeClr val="tx1"/>
        </a:solidFill>
        <a:latin typeface="+mn-lt"/>
        <a:ea typeface="+mn-ea"/>
        <a:cs typeface="+mn-cs"/>
      </a:defRPr>
    </a:lvl7pPr>
    <a:lvl8pPr marL="3200400" algn="l" defTabSz="914400" rtl="0" eaLnBrk="1" latinLnBrk="0" hangingPunct="1">
      <a:defRPr lang="en-GB" sz="1200" kern="1200">
        <a:solidFill>
          <a:schemeClr val="tx1"/>
        </a:solidFill>
        <a:latin typeface="+mn-lt"/>
        <a:ea typeface="+mn-ea"/>
        <a:cs typeface="+mn-cs"/>
      </a:defRPr>
    </a:lvl8pPr>
    <a:lvl9pPr marL="3657600" algn="l" defTabSz="914400" rtl="0" eaLnBrk="1" latinLnBrk="0" hangingPunct="1">
      <a:defRPr lang="en-GB"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EF75CB5-5666-5049-9AE0-38EFD385C21E}" type="slidenum">
              <a:rPr lang="en-GB" smtClean="0"/>
              <a:t>1</a:t>
            </a:fld>
            <a:endParaRPr lang="en-GB"/>
          </a:p>
        </p:txBody>
      </p:sp>
    </p:spTree>
    <p:extLst>
      <p:ext uri="{BB962C8B-B14F-4D97-AF65-F5344CB8AC3E}">
        <p14:creationId xmlns:p14="http://schemas.microsoft.com/office/powerpoint/2010/main" val="25790903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EF75CB5-5666-5049-9AE0-38EFD385C21E}" type="slidenum">
              <a:rPr lang="en-GB" smtClean="0"/>
              <a:t>2</a:t>
            </a:fld>
            <a:endParaRPr lang="en-GB"/>
          </a:p>
        </p:txBody>
      </p:sp>
    </p:spTree>
    <p:extLst>
      <p:ext uri="{BB962C8B-B14F-4D97-AF65-F5344CB8AC3E}">
        <p14:creationId xmlns:p14="http://schemas.microsoft.com/office/powerpoint/2010/main" val="29138051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defPPr>
              <a:defRPr lang="en-GB"/>
            </a:defPPr>
          </a:lstStyle>
          <a:p>
            <a:pPr rtl="0"/>
            <a:endParaRPr lang="en-GB"/>
          </a:p>
        </p:txBody>
      </p:sp>
      <p:sp>
        <p:nvSpPr>
          <p:cNvPr id="4" name="Slide Number Placeholder 3"/>
          <p:cNvSpPr>
            <a:spLocks noGrp="1"/>
          </p:cNvSpPr>
          <p:nvPr>
            <p:ph type="sldNum" sz="quarter" idx="5"/>
          </p:nvPr>
        </p:nvSpPr>
        <p:spPr/>
        <p:txBody>
          <a:bodyPr rtlCol="0"/>
          <a:lstStyle>
            <a:defPPr>
              <a:defRPr lang="en-GB"/>
            </a:defPPr>
          </a:lstStyle>
          <a:p>
            <a:pPr rtl="0"/>
            <a:fld id="{DEF75CB5-5666-5049-9AE0-38EFD385C21E}" type="slidenum">
              <a:rPr lang="en-GB" smtClean="0"/>
              <a:t>3</a:t>
            </a:fld>
            <a:endParaRPr lang="en-GB"/>
          </a:p>
        </p:txBody>
      </p:sp>
    </p:spTree>
    <p:extLst>
      <p:ext uri="{BB962C8B-B14F-4D97-AF65-F5344CB8AC3E}">
        <p14:creationId xmlns:p14="http://schemas.microsoft.com/office/powerpoint/2010/main" val="31774183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EF75CB5-5666-5049-9AE0-38EFD385C21E}" type="slidenum">
              <a:rPr lang="en-GB" smtClean="0"/>
              <a:t>4</a:t>
            </a:fld>
            <a:endParaRPr lang="en-GB"/>
          </a:p>
        </p:txBody>
      </p:sp>
    </p:spTree>
    <p:extLst>
      <p:ext uri="{BB962C8B-B14F-4D97-AF65-F5344CB8AC3E}">
        <p14:creationId xmlns:p14="http://schemas.microsoft.com/office/powerpoint/2010/main" val="33987524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EF75CB5-5666-5049-9AE0-38EFD385C21E}" type="slidenum">
              <a:rPr lang="en-GB" smtClean="0"/>
              <a:t>5</a:t>
            </a:fld>
            <a:endParaRPr lang="en-GB"/>
          </a:p>
        </p:txBody>
      </p:sp>
    </p:spTree>
    <p:extLst>
      <p:ext uri="{BB962C8B-B14F-4D97-AF65-F5344CB8AC3E}">
        <p14:creationId xmlns:p14="http://schemas.microsoft.com/office/powerpoint/2010/main" val="34739417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EF75CB5-5666-5049-9AE0-38EFD385C21E}" type="slidenum">
              <a:rPr lang="en-GB" smtClean="0"/>
              <a:t>6</a:t>
            </a:fld>
            <a:endParaRPr lang="en-GB"/>
          </a:p>
        </p:txBody>
      </p:sp>
    </p:spTree>
    <p:extLst>
      <p:ext uri="{BB962C8B-B14F-4D97-AF65-F5344CB8AC3E}">
        <p14:creationId xmlns:p14="http://schemas.microsoft.com/office/powerpoint/2010/main" val="3393960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EF75CB5-5666-5049-9AE0-38EFD385C21E}" type="slidenum">
              <a:rPr lang="en-GB" smtClean="0"/>
              <a:t>7</a:t>
            </a:fld>
            <a:endParaRPr lang="en-GB"/>
          </a:p>
        </p:txBody>
      </p:sp>
    </p:spTree>
    <p:extLst>
      <p:ext uri="{BB962C8B-B14F-4D97-AF65-F5344CB8AC3E}">
        <p14:creationId xmlns:p14="http://schemas.microsoft.com/office/powerpoint/2010/main" val="3631579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rtl="0"/>
            <a:fld id="{DEF75CB5-5666-5049-9AE0-38EFD385C21E}" type="slidenum">
              <a:rPr lang="en-GB" smtClean="0"/>
              <a:t>8</a:t>
            </a:fld>
            <a:endParaRPr lang="en-GB"/>
          </a:p>
        </p:txBody>
      </p:sp>
    </p:spTree>
    <p:extLst>
      <p:ext uri="{BB962C8B-B14F-4D97-AF65-F5344CB8AC3E}">
        <p14:creationId xmlns:p14="http://schemas.microsoft.com/office/powerpoint/2010/main" val="4858710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defPPr>
              <a:defRPr lang="en-GB"/>
            </a:defPPr>
          </a:lstStyle>
          <a:p>
            <a:pPr rtl="0"/>
            <a:endParaRPr lang="en-GB"/>
          </a:p>
        </p:txBody>
      </p:sp>
      <p:sp>
        <p:nvSpPr>
          <p:cNvPr id="4" name="Slide Number Placeholder 3"/>
          <p:cNvSpPr>
            <a:spLocks noGrp="1"/>
          </p:cNvSpPr>
          <p:nvPr>
            <p:ph type="sldNum" sz="quarter" idx="5"/>
          </p:nvPr>
        </p:nvSpPr>
        <p:spPr/>
        <p:txBody>
          <a:bodyPr rtlCol="0"/>
          <a:lstStyle>
            <a:defPPr>
              <a:defRPr lang="en-GB"/>
            </a:defPPr>
          </a:lstStyle>
          <a:p>
            <a:pPr rtl="0"/>
            <a:fld id="{DEF75CB5-5666-5049-9AE0-38EFD385C21E}" type="slidenum">
              <a:rPr lang="en-GB" smtClean="0"/>
              <a:t>10</a:t>
            </a:fld>
            <a:endParaRPr lang="en-GB"/>
          </a:p>
        </p:txBody>
      </p:sp>
    </p:spTree>
    <p:extLst>
      <p:ext uri="{BB962C8B-B14F-4D97-AF65-F5344CB8AC3E}">
        <p14:creationId xmlns:p14="http://schemas.microsoft.com/office/powerpoint/2010/main" val="998932515"/>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ised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rtlCol="0">
            <a:noAutofit/>
          </a:bodyPr>
          <a:lstStyle>
            <a:lvl1pPr algn="ctr">
              <a:defRPr lang="en-GB" sz="6000" kern="1200" spc="2200" baseline="0">
                <a:solidFill>
                  <a:schemeClr val="accent5"/>
                </a:solidFill>
              </a:defRPr>
            </a:lvl1pPr>
          </a:lstStyle>
          <a:p>
            <a:pPr rtl="0"/>
            <a:r>
              <a:rPr lang="en-GB"/>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rtlCol="0">
            <a:noAutofit/>
          </a:bodyPr>
          <a:lstStyle>
            <a:lvl1pPr marL="0" indent="0" algn="ctr">
              <a:buNone/>
              <a:defRPr lang="en-GB"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lang="en-GB" sz="2000"/>
            </a:lvl2pPr>
            <a:lvl3pPr marL="914400" indent="0" algn="ctr">
              <a:buNone/>
              <a:defRPr lang="en-GB" sz="1800"/>
            </a:lvl3pPr>
            <a:lvl4pPr marL="1371600" indent="0" algn="ctr">
              <a:buNone/>
              <a:defRPr lang="en-GB" sz="1600"/>
            </a:lvl4pPr>
            <a:lvl5pPr marL="1828800" indent="0" algn="ctr">
              <a:buNone/>
              <a:defRPr lang="en-GB" sz="1600"/>
            </a:lvl5pPr>
            <a:lvl6pPr marL="2286000" indent="0" algn="ctr">
              <a:buNone/>
              <a:defRPr lang="en-GB" sz="1600"/>
            </a:lvl6pPr>
            <a:lvl7pPr marL="2743200" indent="0" algn="ctr">
              <a:buNone/>
              <a:defRPr lang="en-GB" sz="1600"/>
            </a:lvl7pPr>
            <a:lvl8pPr marL="3200400" indent="0" algn="ctr">
              <a:buNone/>
              <a:defRPr lang="en-GB" sz="1600"/>
            </a:lvl8pPr>
            <a:lvl9pPr marL="3657600" indent="0" algn="ctr">
              <a:buNone/>
              <a:defRPr lang="en-GB" sz="1600"/>
            </a:lvl9pPr>
          </a:lstStyle>
          <a:p>
            <a:pPr rtl="0"/>
            <a:r>
              <a:rPr lang="en-GB"/>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rtlCol="0" anchor="ctr" anchorCtr="0">
            <a:noAutofit/>
          </a:bodyPr>
          <a:lstStyle>
            <a:lvl1pPr marL="0" indent="0" algn="ctr">
              <a:lnSpc>
                <a:spcPct val="60000"/>
              </a:lnSpc>
              <a:buNone/>
              <a:defRPr lang="en-GB" sz="2000" b="0" i="0" spc="300">
                <a:solidFill>
                  <a:schemeClr val="bg1"/>
                </a:solidFill>
                <a:latin typeface="+mn-lt"/>
                <a:cs typeface="Arial" panose="020B0604020202020204" pitchFamily="34" charset="0"/>
              </a:defRPr>
            </a:lvl1pPr>
          </a:lstStyle>
          <a:p>
            <a:pPr lvl="0" rtl="0"/>
            <a:r>
              <a:rPr lang="en-GB"/>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rtlCol="0" anchor="b">
            <a:noAutofit/>
          </a:bodyPr>
          <a:lstStyle>
            <a:defPPr>
              <a:defRPr lang="en-GB"/>
            </a:defPPr>
          </a:lstStyle>
          <a:p>
            <a:pPr rtl="0"/>
            <a:r>
              <a:rPr lang="en-GB"/>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rtlCol="0">
            <a:noAutofit/>
          </a:bodyPr>
          <a:lstStyle>
            <a:lvl1pPr>
              <a:lnSpc>
                <a:spcPct val="140000"/>
              </a:lnSpc>
              <a:defRPr lang="en-GB" sz="2000"/>
            </a:lvl1pPr>
          </a:lstStyle>
          <a:p>
            <a:pPr lvl="0" rtl="0"/>
            <a:r>
              <a:rPr lang="en-US"/>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rtlCol="0"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lang="en-GB"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lang="en-GB"/>
            </a:pPr>
            <a:r>
              <a:rPr lang="en-GB">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lang="en-GB"/>
            </a:pPr>
            <a:r>
              <a:rPr lang="en-GB">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lang="en-GB"/>
            </a:pPr>
            <a:r>
              <a:rPr lang="en-GB">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lang="en-GB"/>
            </a:pPr>
            <a:endParaRPr lang="en-GB" dirty="0">
              <a:solidFill>
                <a:schemeClr val="bg1"/>
              </a:solidFill>
            </a:endParaRPr>
          </a:p>
          <a:p>
            <a:pPr rtl="0"/>
            <a:endParaRPr lang="en-GB" dirty="0">
              <a:solidFill>
                <a:schemeClr val="bg1"/>
              </a:solidFill>
            </a:endParaRPr>
          </a:p>
          <a:p>
            <a:pPr rtl="0"/>
            <a:endParaRPr lang="en-GB"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rtlCol="0">
            <a:noAutofit/>
          </a:bodyPr>
          <a:lstStyle>
            <a:lvl1pPr algn="ctr">
              <a:defRPr lang="en-GB" spc="0"/>
            </a:lvl1pPr>
          </a:lstStyle>
          <a:p>
            <a:pPr rtl="0"/>
            <a:r>
              <a:rPr lang="en-US"/>
              <a:t>Click to edit Master title style</a:t>
            </a:r>
            <a:endParaRPr lang="en-GB"/>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rtlCol="0" anchor="t">
            <a:noAutofit/>
          </a:bodyPr>
          <a:lstStyle>
            <a:lvl1pPr marL="0" indent="0" algn="ctr">
              <a:lnSpc>
                <a:spcPct val="140000"/>
              </a:lnSpc>
              <a:buFontTx/>
              <a:buNone/>
              <a:defRPr lang="en-GB" sz="1600">
                <a:solidFill>
                  <a:schemeClr val="bg1"/>
                </a:solidFill>
                <a:latin typeface="+mn-lt"/>
                <a:cs typeface="Arial" panose="020B0604020202020204" pitchFamily="34" charset="0"/>
              </a:defRPr>
            </a:lvl1pPr>
          </a:lstStyle>
          <a:p>
            <a:pPr rtl="0"/>
            <a:r>
              <a:rPr lang="en-GB">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rtlCol="0" anchor="ctr">
            <a:noAutofit/>
          </a:bodyPr>
          <a:lstStyle>
            <a:lvl1pPr algn="ctr">
              <a:defRPr lang="en-GB" sz="2000"/>
            </a:lvl1pPr>
          </a:lstStyle>
          <a:p>
            <a:pPr lvl="0" rtl="0"/>
            <a:r>
              <a:rPr lang="en-US"/>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rtlCol="0" anchor="ctr">
            <a:noAutofit/>
          </a:bodyPr>
          <a:lstStyle>
            <a:lvl1pPr algn="ctr">
              <a:defRPr lang="en-GB" sz="2000"/>
            </a:lvl1pPr>
          </a:lstStyle>
          <a:p>
            <a:pPr lvl="0" rtl="0"/>
            <a:r>
              <a:rPr lang="en-US"/>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rtlCol="0" anchor="ctr">
            <a:noAutofit/>
          </a:bodyPr>
          <a:lstStyle>
            <a:lvl1pPr algn="ctr">
              <a:defRPr lang="en-GB" sz="2000"/>
            </a:lvl1pPr>
          </a:lstStyle>
          <a:p>
            <a:pPr lvl="0" rtl="0"/>
            <a:r>
              <a:rPr lang="en-US"/>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rtlCol="0">
            <a:noAutofit/>
          </a:bodyPr>
          <a:lstStyle>
            <a:lvl1pPr algn="ctr">
              <a:defRPr lang="en-GB" spc="0"/>
            </a:lvl1pPr>
          </a:lstStyle>
          <a:p>
            <a:pPr rtl="0"/>
            <a:r>
              <a:rPr lang="en-US"/>
              <a:t>Click to edit Master title style</a:t>
            </a:r>
            <a:endParaRPr lang="en-GB"/>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rtlCol="0" anchor="ctr">
            <a:noAutofit/>
          </a:bodyPr>
          <a:lstStyle>
            <a:lvl1pPr>
              <a:defRPr lang="en-GB" sz="2000" spc="300"/>
            </a:lvl1pPr>
          </a:lstStyle>
          <a:p>
            <a:pPr lvl="0" rtl="0"/>
            <a:r>
              <a:rPr lang="en-GB"/>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rtlCol="0" anchor="ctr">
            <a:noAutofit/>
          </a:bodyPr>
          <a:lstStyle>
            <a:lvl1pPr>
              <a:defRPr lang="en-GB" sz="2000" spc="300"/>
            </a:lvl1pPr>
          </a:lstStyle>
          <a:p>
            <a:pPr lvl="0" rtl="0"/>
            <a:r>
              <a:rPr lang="en-GB"/>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rtlCol="0"/>
          <a:lstStyle>
            <a:lvl1pPr marL="283464" indent="-283464">
              <a:buClr>
                <a:schemeClr val="accent6"/>
              </a:buClr>
              <a:buFont typeface="Arial" panose="020B0604020202020204" pitchFamily="34" charset="0"/>
              <a:buChar char="•"/>
              <a:defRPr lang="en-GB" sz="1600" spc="200" baseline="0">
                <a:solidFill>
                  <a:schemeClr val="bg1"/>
                </a:solidFill>
                <a:latin typeface="+mn-lt"/>
              </a:defRPr>
            </a:lvl1pPr>
            <a:lvl2pPr marL="566928" indent="-283464">
              <a:defRPr lang="en-GB" sz="1600"/>
            </a:lvl2pPr>
            <a:lvl3pPr marL="859536" indent="-283464">
              <a:defRPr lang="en-GB" sz="1600"/>
            </a:lvl3pPr>
            <a:lvl4pPr marL="1152144">
              <a:defRPr lang="en-GB" sz="1600"/>
            </a:lvl4pPr>
          </a:lstStyle>
          <a:p>
            <a:pPr lvl="0" rtl="0"/>
            <a:r>
              <a:rPr lang="en-US"/>
              <a:t>Click to edit Master text styles</a:t>
            </a:r>
          </a:p>
          <a:p>
            <a:pPr lvl="1" rtl="0"/>
            <a:r>
              <a:rPr lang="en-US"/>
              <a:t>Second level</a:t>
            </a:r>
          </a:p>
          <a:p>
            <a:pPr lvl="2" rtl="0"/>
            <a:r>
              <a:rPr lang="en-US"/>
              <a:t>Third level</a:t>
            </a:r>
          </a:p>
          <a:p>
            <a:pPr lvl="3" rtl="0"/>
            <a:r>
              <a:rPr lang="en-US"/>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rtlCol="0"/>
          <a:lstStyle>
            <a:lvl1pPr marL="283464" indent="-283464">
              <a:buClr>
                <a:schemeClr val="accent6"/>
              </a:buClr>
              <a:buFont typeface="Arial" panose="020B0604020202020204" pitchFamily="34" charset="0"/>
              <a:buChar char="•"/>
              <a:defRPr lang="en-GB" sz="1600" spc="200" baseline="0">
                <a:solidFill>
                  <a:schemeClr val="bg1"/>
                </a:solidFill>
                <a:latin typeface="+mn-lt"/>
              </a:defRPr>
            </a:lvl1pPr>
            <a:lvl2pPr marL="566928" indent="-283464">
              <a:defRPr lang="en-GB" sz="1600"/>
            </a:lvl2pPr>
            <a:lvl3pPr marL="859536" indent="-283464">
              <a:defRPr lang="en-GB" sz="1600"/>
            </a:lvl3pPr>
            <a:lvl4pPr marL="1152144">
              <a:defRPr lang="en-GB" sz="1600"/>
            </a:lvl4pPr>
          </a:lstStyle>
          <a:p>
            <a:pPr lvl="0" rtl="0"/>
            <a:r>
              <a:rPr lang="en-US"/>
              <a:t>Click to edit Master text styles</a:t>
            </a:r>
          </a:p>
          <a:p>
            <a:pPr lvl="1" rtl="0"/>
            <a:r>
              <a:rPr lang="en-US"/>
              <a:t>Second level</a:t>
            </a:r>
          </a:p>
          <a:p>
            <a:pPr lvl="2" rtl="0"/>
            <a:r>
              <a:rPr lang="en-US"/>
              <a:t>Third level</a:t>
            </a:r>
          </a:p>
          <a:p>
            <a:pPr lvl="3" rtl="0"/>
            <a:r>
              <a:rPr lang="en-US"/>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rtlCol="0">
            <a:noAutofit/>
          </a:bodyPr>
          <a:lstStyle>
            <a:defPPr>
              <a:defRPr lang="en-GB"/>
            </a:def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rtlCol="0">
            <a:noAutofit/>
          </a:bodyPr>
          <a:lstStyle>
            <a:lvl1pPr algn="ctr">
              <a:defRPr lang="en-GB" spc="0"/>
            </a:lvl1pPr>
          </a:lstStyle>
          <a:p>
            <a:pPr rtl="0"/>
            <a:r>
              <a:rPr lang="en-US"/>
              <a:t>Click to edit Master title style</a:t>
            </a:r>
            <a:endParaRPr lang="en-GB"/>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rtlCol="0" anchor="ctr">
            <a:noAutofit/>
          </a:bodyPr>
          <a:lstStyle>
            <a:lvl1pPr algn="ctr" rtl="0" fontAlgn="base">
              <a:defRPr lang="en-GB"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GB" b="0" i="0">
                <a:solidFill>
                  <a:srgbClr val="201F1E"/>
                </a:solidFill>
                <a:effectLst/>
                <a:latin typeface="Calibri" panose="020F0502020204030204" pitchFamily="34" charset="0"/>
              </a:rPr>
              <a:t>Click to insert image or graphic here</a:t>
            </a:r>
            <a:endParaRPr lang="en-GB"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rtlCol="0">
            <a:noAutofit/>
          </a:bodyPr>
          <a:lstStyle>
            <a:lvl1pPr algn="ctr">
              <a:defRPr lang="en-GB" spc="0"/>
            </a:lvl1pPr>
          </a:lstStyle>
          <a:p>
            <a:pPr rtl="0"/>
            <a:r>
              <a:rPr lang="en-US"/>
              <a:t>Click to edit Master title style</a:t>
            </a:r>
            <a:endParaRPr lang="en-GB"/>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rtlCol="0">
            <a:noAutofit/>
          </a:bodyPr>
          <a:lstStyle>
            <a:lvl1pPr algn="ctr">
              <a:defRPr lang="en-GB" spc="0"/>
            </a:lvl1pPr>
          </a:lstStyle>
          <a:p>
            <a:pPr rtl="0"/>
            <a:r>
              <a:rPr lang="en-US"/>
              <a:t>Click to edit Master title style</a:t>
            </a:r>
            <a:endParaRPr lang="en-GB"/>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rtlCol="0">
            <a:noAutofit/>
          </a:bodyPr>
          <a:lstStyle>
            <a:lvl1pPr>
              <a:defRPr lang="en-GB" sz="1800"/>
            </a:lvl1pPr>
            <a:lvl2pPr>
              <a:defRPr lang="en-GB" sz="1600"/>
            </a:lvl2pPr>
            <a:lvl3pPr>
              <a:defRPr lang="en-GB" sz="1400"/>
            </a:lvl3pPr>
            <a:lvl4pPr>
              <a:defRPr lang="en-GB" sz="1200"/>
            </a:lvl4pPr>
            <a:lvl5pPr>
              <a:defRPr lang="en-GB" sz="12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rtlCol="0">
            <a:noAutofit/>
          </a:bodyPr>
          <a:lstStyle>
            <a:lvl1pPr>
              <a:defRPr lang="en-GB" sz="1800"/>
            </a:lvl1pPr>
            <a:lvl2pPr>
              <a:defRPr lang="en-GB" sz="1600"/>
            </a:lvl2pPr>
            <a:lvl3pPr>
              <a:defRPr lang="en-GB" sz="1400"/>
            </a:lvl3pPr>
            <a:lvl4pPr>
              <a:defRPr lang="en-GB" sz="1200"/>
            </a:lvl4pPr>
            <a:lvl5pPr>
              <a:defRPr lang="en-GB" sz="12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rtlCol="0">
            <a:noAutofit/>
          </a:bodyPr>
          <a:lstStyle>
            <a:lvl1pPr>
              <a:defRPr lang="en-GB" sz="1800"/>
            </a:lvl1pPr>
            <a:lvl2pPr>
              <a:defRPr lang="en-GB" sz="1600"/>
            </a:lvl2pPr>
            <a:lvl3pPr>
              <a:defRPr lang="en-GB" sz="1400"/>
            </a:lvl3pPr>
            <a:lvl4pPr>
              <a:defRPr lang="en-GB" sz="1200"/>
            </a:lvl4pPr>
            <a:lvl5pPr>
              <a:defRPr lang="en-GB" sz="12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rtlCol="0" anchor="ctr">
            <a:noAutofit/>
          </a:bodyPr>
          <a:lstStyle>
            <a:lvl1pPr marL="0" indent="0" algn="ctr">
              <a:lnSpc>
                <a:spcPct val="100000"/>
              </a:lnSpc>
              <a:buFontTx/>
              <a:buNone/>
              <a:defRPr lang="en-GB" sz="1600">
                <a:solidFill>
                  <a:schemeClr val="bg1"/>
                </a:solidFill>
                <a:latin typeface="Arial Nova" panose="020B0504020202020204" pitchFamily="34" charset="0"/>
              </a:defRPr>
            </a:lvl1pPr>
          </a:lstStyle>
          <a:p>
            <a:pPr rtl="0"/>
            <a:r>
              <a:rPr lang="en-GB">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defPPr>
              <a:defRPr lang="en-GB"/>
            </a:defPPr>
          </a:lstStyle>
          <a:p>
            <a:pPr rtl="0"/>
            <a:endParaRPr lang="en-GB"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rtlCol="0">
            <a:noAutofit/>
          </a:bodyPr>
          <a:lstStyle>
            <a:lvl1pPr algn="ctr">
              <a:defRPr lang="en-GB" spc="0"/>
            </a:lvl1pPr>
          </a:lstStyle>
          <a:p>
            <a:pPr rtl="0"/>
            <a:r>
              <a:rPr lang="en-US"/>
              <a:t>Click to edit Master title style</a:t>
            </a:r>
            <a:endParaRPr lang="en-GB"/>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rtlCol="0">
            <a:noAutofit/>
          </a:bodyPr>
          <a:lstStyle>
            <a:lvl1pPr>
              <a:defRPr lang="en-GB" sz="1800"/>
            </a:lvl1pPr>
            <a:lvl2pPr>
              <a:defRPr lang="en-GB" sz="1600"/>
            </a:lvl2pPr>
            <a:lvl3pPr>
              <a:defRPr lang="en-GB" sz="1400"/>
            </a:lvl3pPr>
            <a:lvl4pPr>
              <a:defRPr lang="en-GB" sz="1200"/>
            </a:lvl4pPr>
            <a:lvl5pPr>
              <a:defRPr lang="en-GB" sz="12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rtlCol="0" anchor="ctr">
            <a:noAutofit/>
          </a:bodyPr>
          <a:lstStyle>
            <a:lvl1pPr algn="ctr">
              <a:defRPr lang="en-GB" sz="1800">
                <a:solidFill>
                  <a:schemeClr val="tx1"/>
                </a:solidFill>
              </a:defRPr>
            </a:lvl1pPr>
          </a:lstStyle>
          <a:p>
            <a:pPr rtl="0"/>
            <a:r>
              <a:rPr lang="en-US"/>
              <a:t>Click icon to add picture</a:t>
            </a:r>
            <a:endParaRPr lang="en-GB" dirty="0"/>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rtlCol="0" anchor="b">
            <a:noAutofit/>
          </a:bodyPr>
          <a:lstStyle>
            <a:defPPr>
              <a:defRPr lang="en-GB"/>
            </a:defPPr>
          </a:lstStyle>
          <a:p>
            <a:pPr rtl="0"/>
            <a:r>
              <a:rPr lang="en-GB"/>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rtlCol="0">
            <a:noAutofit/>
          </a:bodyPr>
          <a:lstStyle>
            <a:lvl1pPr>
              <a:lnSpc>
                <a:spcPct val="100000"/>
              </a:lnSpc>
              <a:defRPr lang="en-GB" sz="1600">
                <a:solidFill>
                  <a:schemeClr val="bg1"/>
                </a:solidFill>
                <a:latin typeface="+mn-lt"/>
              </a:defRPr>
            </a:lvl1pPr>
          </a:lstStyle>
          <a:p>
            <a:pPr lvl="0" rtl="0"/>
            <a:r>
              <a:rPr lang="en-US"/>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defPPr>
              <a:defRPr lang="en-GB"/>
            </a:defPPr>
          </a:lstStyle>
          <a:p>
            <a:pPr rtl="0"/>
            <a:r>
              <a:rPr lang="en-US"/>
              <a:t>Click to edit Master title style</a:t>
            </a:r>
            <a:endParaRPr lang="en-GB"/>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defPPr>
              <a:defRPr lang="en-GB"/>
            </a:def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lang="en-GB" sz="1200">
                <a:solidFill>
                  <a:schemeClr val="bg1"/>
                </a:solidFill>
                <a:latin typeface="+mj-lt"/>
                <a:cs typeface="Biome" panose="020B0503030204020804" pitchFamily="34" charset="0"/>
              </a:defRPr>
            </a:lvl1pPr>
          </a:lstStyle>
          <a:p>
            <a:pPr rtl="0"/>
            <a:endParaRPr lang="en-GB"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lang="en-GB" sz="1200">
                <a:solidFill>
                  <a:schemeClr val="bg1"/>
                </a:solidFill>
                <a:latin typeface="+mj-lt"/>
                <a:cs typeface="Biome" panose="020B0503030204020804" pitchFamily="34" charset="0"/>
              </a:defRPr>
            </a:lvl1pPr>
          </a:lstStyle>
          <a:p>
            <a:pPr rtl="0"/>
            <a:r>
              <a:rPr lang="en-GB"/>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lang="en-GB" sz="1200">
                <a:solidFill>
                  <a:schemeClr val="bg1"/>
                </a:solidFill>
                <a:latin typeface="+mj-lt"/>
                <a:cs typeface="Biome" panose="020B0503030204020804" pitchFamily="34" charset="0"/>
              </a:defRPr>
            </a:lvl1pPr>
          </a:lstStyle>
          <a:p>
            <a:pPr rtl="0"/>
            <a:fld id="{FE024F78-56A6-7740-B68D-8D4D026EDF3F}" type="slidenum">
              <a:rPr lang="en-GB" smtClean="0"/>
              <a:pPr/>
              <a:t>‹#›</a:t>
            </a:fld>
            <a:endParaRPr lang="en-GB"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lang="en-GB"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p:bodyStyle>
    <p:otherStyle>
      <a:defPPr>
        <a:defRPr lang="en-GB"/>
      </a:defPPr>
      <a:lvl1pPr marL="0" algn="l" defTabSz="914400" rtl="0" eaLnBrk="1" latinLnBrk="0" hangingPunct="1">
        <a:defRPr lang="en-GB" sz="1800" kern="1200">
          <a:solidFill>
            <a:schemeClr val="tx1"/>
          </a:solidFill>
          <a:latin typeface="+mn-lt"/>
          <a:ea typeface="+mn-ea"/>
          <a:cs typeface="+mn-cs"/>
        </a:defRPr>
      </a:lvl1pPr>
      <a:lvl2pPr marL="457200" algn="l" defTabSz="914400" rtl="0" eaLnBrk="1" latinLnBrk="0" hangingPunct="1">
        <a:defRPr lang="en-GB" sz="1800" kern="1200">
          <a:solidFill>
            <a:schemeClr val="tx1"/>
          </a:solidFill>
          <a:latin typeface="+mn-lt"/>
          <a:ea typeface="+mn-ea"/>
          <a:cs typeface="+mn-cs"/>
        </a:defRPr>
      </a:lvl2pPr>
      <a:lvl3pPr marL="914400" algn="l" defTabSz="914400" rtl="0" eaLnBrk="1" latinLnBrk="0" hangingPunct="1">
        <a:defRPr lang="en-GB" sz="1800" kern="1200">
          <a:solidFill>
            <a:schemeClr val="tx1"/>
          </a:solidFill>
          <a:latin typeface="+mn-lt"/>
          <a:ea typeface="+mn-ea"/>
          <a:cs typeface="+mn-cs"/>
        </a:defRPr>
      </a:lvl3pPr>
      <a:lvl4pPr marL="1371600" algn="l" defTabSz="914400" rtl="0" eaLnBrk="1" latinLnBrk="0" hangingPunct="1">
        <a:defRPr lang="en-GB" sz="1800" kern="1200">
          <a:solidFill>
            <a:schemeClr val="tx1"/>
          </a:solidFill>
          <a:latin typeface="+mn-lt"/>
          <a:ea typeface="+mn-ea"/>
          <a:cs typeface="+mn-cs"/>
        </a:defRPr>
      </a:lvl4pPr>
      <a:lvl5pPr marL="1828800" algn="l" defTabSz="914400" rtl="0" eaLnBrk="1" latinLnBrk="0" hangingPunct="1">
        <a:defRPr lang="en-GB" sz="1800" kern="1200">
          <a:solidFill>
            <a:schemeClr val="tx1"/>
          </a:solidFill>
          <a:latin typeface="+mn-lt"/>
          <a:ea typeface="+mn-ea"/>
          <a:cs typeface="+mn-cs"/>
        </a:defRPr>
      </a:lvl5pPr>
      <a:lvl6pPr marL="2286000" algn="l" defTabSz="914400" rtl="0" eaLnBrk="1" latinLnBrk="0" hangingPunct="1">
        <a:defRPr lang="en-GB" sz="1800" kern="1200">
          <a:solidFill>
            <a:schemeClr val="tx1"/>
          </a:solidFill>
          <a:latin typeface="+mn-lt"/>
          <a:ea typeface="+mn-ea"/>
          <a:cs typeface="+mn-cs"/>
        </a:defRPr>
      </a:lvl6pPr>
      <a:lvl7pPr marL="2743200" algn="l" defTabSz="914400" rtl="0" eaLnBrk="1" latinLnBrk="0" hangingPunct="1">
        <a:defRPr lang="en-GB" sz="1800" kern="1200">
          <a:solidFill>
            <a:schemeClr val="tx1"/>
          </a:solidFill>
          <a:latin typeface="+mn-lt"/>
          <a:ea typeface="+mn-ea"/>
          <a:cs typeface="+mn-cs"/>
        </a:defRPr>
      </a:lvl7pPr>
      <a:lvl8pPr marL="3200400" algn="l" defTabSz="914400" rtl="0" eaLnBrk="1" latinLnBrk="0" hangingPunct="1">
        <a:defRPr lang="en-GB" sz="1800" kern="1200">
          <a:solidFill>
            <a:schemeClr val="tx1"/>
          </a:solidFill>
          <a:latin typeface="+mn-lt"/>
          <a:ea typeface="+mn-ea"/>
          <a:cs typeface="+mn-cs"/>
        </a:defRPr>
      </a:lvl8pPr>
      <a:lvl9pPr marL="3657600" algn="l" defTabSz="914400" rtl="0" eaLnBrk="1" latinLnBrk="0" hangingPunct="1">
        <a:defRPr lang="en-GB"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ZaherFaruk04/ZF---Programming-Quantum-Computers" TargetMode="External"/><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p:txBody>
          <a:bodyPr rtlCol="0"/>
          <a:lstStyle>
            <a:defPPr>
              <a:defRPr lang="en-GB"/>
            </a:defPPr>
          </a:lstStyle>
          <a:p>
            <a:pPr rtl="0"/>
            <a:r>
              <a:rPr lang="en-GB" dirty="0"/>
              <a:t>Programming Quantum Computers</a:t>
            </a:r>
          </a:p>
        </p:txBody>
      </p:sp>
      <p:sp>
        <p:nvSpPr>
          <p:cNvPr id="3" name="Text Placeholder 2">
            <a:extLst>
              <a:ext uri="{FF2B5EF4-FFF2-40B4-BE49-F238E27FC236}">
                <a16:creationId xmlns:a16="http://schemas.microsoft.com/office/drawing/2014/main" id="{B8DDCA66-AFF2-6563-D886-02501959F735}"/>
              </a:ext>
            </a:extLst>
          </p:cNvPr>
          <p:cNvSpPr>
            <a:spLocks noGrp="1"/>
          </p:cNvSpPr>
          <p:nvPr>
            <p:ph type="body" sz="quarter" idx="10"/>
          </p:nvPr>
        </p:nvSpPr>
        <p:spPr/>
        <p:txBody>
          <a:bodyPr rtlCol="0"/>
          <a:lstStyle>
            <a:defPPr>
              <a:defRPr lang="en-GB"/>
            </a:defPPr>
          </a:lstStyle>
          <a:p>
            <a:pPr rtl="0"/>
            <a:r>
              <a:rPr lang="en-GB" dirty="0"/>
              <a:t>Zaher Faruk</a:t>
            </a:r>
          </a:p>
        </p:txBody>
      </p:sp>
    </p:spTree>
    <p:extLst>
      <p:ext uri="{BB962C8B-B14F-4D97-AF65-F5344CB8AC3E}">
        <p14:creationId xmlns:p14="http://schemas.microsoft.com/office/powerpoint/2010/main" val="2498031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p:txBody>
          <a:bodyPr rtlCol="0"/>
          <a:lstStyle>
            <a:defPPr>
              <a:defRPr lang="en-GB"/>
            </a:defPPr>
          </a:lstStyle>
          <a:p>
            <a:pPr rtl="0"/>
            <a:r>
              <a:rPr lang="en-GB"/>
              <a:t>Thank you</a:t>
            </a:r>
          </a:p>
        </p:txBody>
      </p:sp>
      <p:sp>
        <p:nvSpPr>
          <p:cNvPr id="3" name="Text Placeholder 2">
            <a:extLst>
              <a:ext uri="{FF2B5EF4-FFF2-40B4-BE49-F238E27FC236}">
                <a16:creationId xmlns:a16="http://schemas.microsoft.com/office/drawing/2014/main" id="{16F47B4A-0538-FAD8-7A24-931BA48AE070}"/>
              </a:ext>
            </a:extLst>
          </p:cNvPr>
          <p:cNvSpPr>
            <a:spLocks noGrp="1"/>
          </p:cNvSpPr>
          <p:nvPr>
            <p:ph type="body" sz="quarter" idx="13"/>
          </p:nvPr>
        </p:nvSpPr>
        <p:spPr/>
        <p:txBody>
          <a:bodyPr rtlCol="0"/>
          <a:lstStyle>
            <a:defPPr>
              <a:defRPr lang="en-GB"/>
            </a:defPPr>
          </a:lstStyle>
          <a:p>
            <a:pPr rtl="0"/>
            <a:r>
              <a:rPr lang="en-GB" dirty="0"/>
              <a:t>Zaher Faruk</a:t>
            </a:r>
          </a:p>
          <a:p>
            <a:pPr rtl="0"/>
            <a:r>
              <a:rPr lang="en-GB" dirty="0">
                <a:hlinkClick r:id="rId3"/>
              </a:rPr>
              <a:t>https://</a:t>
            </a:r>
            <a:r>
              <a:rPr lang="en-GB" dirty="0" err="1">
                <a:hlinkClick r:id="rId3"/>
              </a:rPr>
              <a:t>github.com</a:t>
            </a:r>
            <a:r>
              <a:rPr lang="en-GB" dirty="0">
                <a:hlinkClick r:id="rId3"/>
              </a:rPr>
              <a:t>/</a:t>
            </a:r>
            <a:r>
              <a:rPr lang="en-GB" dirty="0" err="1">
                <a:hlinkClick r:id="rId3"/>
              </a:rPr>
              <a:t>ZaherFaruk04</a:t>
            </a:r>
            <a:r>
              <a:rPr lang="en-GB" dirty="0">
                <a:hlinkClick r:id="rId3"/>
              </a:rPr>
              <a:t>/</a:t>
            </a:r>
            <a:r>
              <a:rPr lang="en-GB" dirty="0" err="1">
                <a:hlinkClick r:id="rId3"/>
              </a:rPr>
              <a:t>ZF</a:t>
            </a:r>
            <a:r>
              <a:rPr lang="en-GB" dirty="0">
                <a:hlinkClick r:id="rId3"/>
              </a:rPr>
              <a:t>---Programming-Quantum-Computers</a:t>
            </a:r>
            <a:endParaRPr lang="en-GB" dirty="0"/>
          </a:p>
          <a:p>
            <a:pPr rtl="0"/>
            <a:endParaRPr lang="en-GB" dirty="0"/>
          </a:p>
        </p:txBody>
      </p:sp>
      <p:sp>
        <p:nvSpPr>
          <p:cNvPr id="6" name="Footer Placeholder 5">
            <a:extLst>
              <a:ext uri="{FF2B5EF4-FFF2-40B4-BE49-F238E27FC236}">
                <a16:creationId xmlns:a16="http://schemas.microsoft.com/office/drawing/2014/main" id="{8CE2A5A3-7F4E-23A2-DAD7-C562FEDBBE76}"/>
              </a:ext>
            </a:extLst>
          </p:cNvPr>
          <p:cNvSpPr>
            <a:spLocks noGrp="1"/>
          </p:cNvSpPr>
          <p:nvPr>
            <p:ph type="ftr" sz="quarter" idx="11"/>
          </p:nvPr>
        </p:nvSpPr>
        <p:spPr/>
        <p:txBody>
          <a:bodyPr rtlCol="0"/>
          <a:lstStyle>
            <a:defPPr>
              <a:defRPr lang="en-GB"/>
            </a:defPPr>
          </a:lstStyle>
          <a:p>
            <a:pPr rtl="0"/>
            <a:r>
              <a:rPr lang="en-GB"/>
              <a:t>Scientific findings</a:t>
            </a:r>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rtl="0"/>
              <a:t>10</a:t>
            </a:fld>
            <a:endParaRPr lang="en-GB" dirty="0"/>
          </a:p>
        </p:txBody>
      </p:sp>
      <p:sp>
        <p:nvSpPr>
          <p:cNvPr id="4" name="Text Placeholder 2">
            <a:extLst>
              <a:ext uri="{FF2B5EF4-FFF2-40B4-BE49-F238E27FC236}">
                <a16:creationId xmlns:a16="http://schemas.microsoft.com/office/drawing/2014/main" id="{6A5E8D8F-541C-754D-5376-C1F29759DB5F}"/>
              </a:ext>
            </a:extLst>
          </p:cNvPr>
          <p:cNvSpPr txBox="1">
            <a:spLocks/>
          </p:cNvSpPr>
          <p:nvPr/>
        </p:nvSpPr>
        <p:spPr>
          <a:xfrm>
            <a:off x="6330539" y="254502"/>
            <a:ext cx="5782803" cy="2616883"/>
          </a:xfrm>
          <a:prstGeom prst="rect">
            <a:avLst/>
          </a:prstGeom>
        </p:spPr>
        <p:txBody>
          <a:bodyPr vert="horz" lIns="91440" tIns="45720" rIns="91440" bIns="45720" rtlCol="0">
            <a:noAutofit/>
          </a:bodyPr>
          <a:lstStyle>
            <a:defPPr>
              <a:defRPr lang="en-GB"/>
            </a:defPPr>
            <a:lvl1pPr marL="0" indent="0" algn="l" defTabSz="914400" rtl="0" eaLnBrk="1" latinLnBrk="0" hangingPunct="1">
              <a:lnSpc>
                <a:spcPct val="100000"/>
              </a:lnSpc>
              <a:spcBef>
                <a:spcPts val="1000"/>
              </a:spcBef>
              <a:buFont typeface="Arial" panose="020B0604020202020204" pitchFamily="34" charset="0"/>
              <a:buNone/>
              <a:defRPr lang="en-GB" sz="1600" kern="1200">
                <a:solidFill>
                  <a:schemeClr val="bg1"/>
                </a:solidFill>
                <a:latin typeface="+mn-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a:lstStyle>
          <a:p>
            <a:r>
              <a:rPr lang="de-DE" dirty="0"/>
              <a:t>References: </a:t>
            </a:r>
          </a:p>
          <a:p>
            <a:r>
              <a:rPr lang="de-DE" dirty="0"/>
              <a:t>[1] C. Monroe, “Trapped Ions vs. Superconductors – Quantum Computing with Trapped Ions,” Duke.edu, Mar. 13, 2017. https://iontrap.duke.edu/2017/03/13/trapped-ions-vs-superconductors/ (accessed Dec. 09, 2024).</a:t>
            </a:r>
          </a:p>
          <a:p>
            <a:r>
              <a:rPr lang="de-DE" dirty="0"/>
              <a:t>‌[2] “IBM Quantum,” IBM Quantum. https://quantum.ibm.com/</a:t>
            </a:r>
          </a:p>
          <a:p>
            <a:r>
              <a:rPr lang="de-DE" dirty="0"/>
              <a:t>[3] N. Schwaller, V. Vento, and C. Galland, “Experimental QND measurements of complementarity on two-qubit states with IonQ and IBM Q quantum computers,” Quantum Information Processing, vol. 21, no. 2, Jan. 2022, doi: https://doi.org/10.1007/s11128-021-03354-z.</a:t>
            </a:r>
          </a:p>
          <a:p>
            <a:r>
              <a:rPr lang="de-DE" dirty="0"/>
              <a:t>[4] “Azure Quantum - Quantum Cloud Computing Service | Microsoft Azure,” Microsoft.com, 2024. https://azure.microsoft.com/en-gb/products/quantum/ (accessed Dec. 09, 2024).</a:t>
            </a:r>
          </a:p>
          <a:p>
            <a:r>
              <a:rPr lang="de-DE" dirty="0"/>
              <a:t>[5] Quantum Computing Report, "IBM Quantum Experience," Quantum Computing Report, 2024. [Online]. Available: https://quantumcomputingreport.com/tools/. [Accessed: 09-Dec-2024].</a:t>
            </a:r>
          </a:p>
          <a:p>
            <a:endParaRPr lang="de-DE" dirty="0"/>
          </a:p>
        </p:txBody>
      </p:sp>
    </p:spTree>
    <p:extLst>
      <p:ext uri="{BB962C8B-B14F-4D97-AF65-F5344CB8AC3E}">
        <p14:creationId xmlns:p14="http://schemas.microsoft.com/office/powerpoint/2010/main" val="790024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rtlCol="0"/>
          <a:lstStyle>
            <a:defPPr>
              <a:defRPr lang="en-GB"/>
            </a:defPPr>
          </a:lstStyle>
          <a:p>
            <a:pPr rtl="0"/>
            <a:r>
              <a:rPr lang="en-GB" dirty="0"/>
              <a:t>Introduction </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p:txBody>
          <a:bodyPr rtlCol="0"/>
          <a:lstStyle>
            <a:defPPr>
              <a:defRPr lang="en-GB"/>
            </a:defPPr>
          </a:lstStyle>
          <a:p>
            <a:pPr rtl="0"/>
            <a:r>
              <a:rPr lang="en-GB" dirty="0"/>
              <a:t>What is this project? </a:t>
            </a:r>
          </a:p>
          <a:p>
            <a:pPr rtl="0"/>
            <a:endParaRPr lang="en-GB" dirty="0"/>
          </a:p>
          <a:p>
            <a:pPr rtl="0"/>
            <a:endParaRPr lang="en-GB" dirty="0"/>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03661" y="3195176"/>
            <a:ext cx="6888665" cy="2241805"/>
          </a:xfrm>
        </p:spPr>
        <p:txBody>
          <a:bodyPr rtlCol="0"/>
          <a:lstStyle>
            <a:defPPr>
              <a:defRPr lang="en-GB"/>
            </a:defPPr>
          </a:lstStyle>
          <a:p>
            <a:pPr marL="0" indent="0" rtl="0">
              <a:buNone/>
            </a:pPr>
            <a:r>
              <a:rPr lang="en-US" dirty="0"/>
              <a:t>This project investigates various quantum computing systems, focusing on their unique architectures and practical applications. It involves hands-on experience with superconducting qubits (IBM Quantum), photonic systems (Xanadu via </a:t>
            </a:r>
            <a:r>
              <a:rPr lang="en-US" dirty="0" err="1"/>
              <a:t>PennyLane</a:t>
            </a:r>
            <a:r>
              <a:rPr lang="en-US" dirty="0"/>
              <a:t>), trapped ions (</a:t>
            </a:r>
            <a:r>
              <a:rPr lang="en-US" dirty="0" err="1"/>
              <a:t>IonQ</a:t>
            </a:r>
            <a:r>
              <a:rPr lang="en-US" dirty="0"/>
              <a:t>), and quantum annealing (D-Wave). The aim is to evaluate the strengths and limitations of these technologies and explore their potential for solving different computational problems. [1]</a:t>
            </a:r>
          </a:p>
          <a:p>
            <a:pPr marL="0" indent="0" rtl="0">
              <a:buNone/>
            </a:pPr>
            <a:endParaRPr lang="en-GB" dirty="0"/>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rtlCol="0"/>
          <a:lstStyle>
            <a:defPPr>
              <a:defRPr lang="en-GB"/>
            </a:defPPr>
          </a:lstStyle>
          <a:p>
            <a:pPr rtl="0"/>
            <a:r>
              <a:rPr lang="en-GB" dirty="0"/>
              <a:t>The Project</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a:t>2</a:t>
            </a:fld>
            <a:endParaRPr lang="en-GB" dirty="0"/>
          </a:p>
        </p:txBody>
      </p:sp>
    </p:spTree>
    <p:extLst>
      <p:ext uri="{BB962C8B-B14F-4D97-AF65-F5344CB8AC3E}">
        <p14:creationId xmlns:p14="http://schemas.microsoft.com/office/powerpoint/2010/main" val="2249031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rtlCol="0"/>
          <a:lstStyle>
            <a:defPPr>
              <a:defRPr lang="en-GB"/>
            </a:defPPr>
          </a:lstStyle>
          <a:p>
            <a:pPr rtl="0"/>
            <a:r>
              <a:rPr lang="en-GB" dirty="0"/>
              <a:t>Quantum Computing Systems</a:t>
            </a:r>
          </a:p>
        </p:txBody>
      </p:sp>
      <p:sp>
        <p:nvSpPr>
          <p:cNvPr id="4" name="Text Placeholder 3">
            <a:extLst>
              <a:ext uri="{FF2B5EF4-FFF2-40B4-BE49-F238E27FC236}">
                <a16:creationId xmlns:a16="http://schemas.microsoft.com/office/drawing/2014/main" id="{F7A615C6-5B0E-9C55-4354-0FE24FAB35EE}"/>
              </a:ext>
            </a:extLst>
          </p:cNvPr>
          <p:cNvSpPr>
            <a:spLocks noGrp="1"/>
          </p:cNvSpPr>
          <p:nvPr>
            <p:ph type="body" sz="quarter" idx="29"/>
          </p:nvPr>
        </p:nvSpPr>
        <p:spPr/>
        <p:txBody>
          <a:bodyPr rtlCol="0"/>
          <a:lstStyle>
            <a:defPPr>
              <a:defRPr lang="en-GB"/>
            </a:defPPr>
          </a:lstStyle>
          <a:p>
            <a:pPr rtl="0"/>
            <a:r>
              <a:rPr lang="en-GB" dirty="0"/>
              <a:t>The various Quantum Systems Tested in this study</a:t>
            </a:r>
          </a:p>
          <a:p>
            <a:pPr rtl="0"/>
            <a:endParaRPr lang="en-GB" dirty="0"/>
          </a:p>
        </p:txBody>
      </p:sp>
      <p:sp>
        <p:nvSpPr>
          <p:cNvPr id="28" name="Text Placeholder 27">
            <a:extLst>
              <a:ext uri="{FF2B5EF4-FFF2-40B4-BE49-F238E27FC236}">
                <a16:creationId xmlns:a16="http://schemas.microsoft.com/office/drawing/2014/main" id="{197F046A-7911-3E0E-7D88-A57CF0028A0A}"/>
              </a:ext>
            </a:extLst>
          </p:cNvPr>
          <p:cNvSpPr>
            <a:spLocks noGrp="1"/>
          </p:cNvSpPr>
          <p:nvPr>
            <p:ph type="body" sz="quarter" idx="33"/>
          </p:nvPr>
        </p:nvSpPr>
        <p:spPr/>
        <p:txBody>
          <a:bodyPr rtlCol="0"/>
          <a:lstStyle>
            <a:defPPr>
              <a:defRPr lang="en-GB"/>
            </a:defPPr>
          </a:lstStyle>
          <a:p>
            <a:pPr marL="0" indent="0">
              <a:buNone/>
            </a:pPr>
            <a:r>
              <a:rPr lang="en-GB" dirty="0"/>
              <a:t>IBM Quantum</a:t>
            </a:r>
          </a:p>
        </p:txBody>
      </p:sp>
      <p:sp>
        <p:nvSpPr>
          <p:cNvPr id="30" name="Text Placeholder 29">
            <a:extLst>
              <a:ext uri="{FF2B5EF4-FFF2-40B4-BE49-F238E27FC236}">
                <a16:creationId xmlns:a16="http://schemas.microsoft.com/office/drawing/2014/main" id="{A63CC359-8A44-9313-ADA5-3E961D2CC84F}"/>
              </a:ext>
            </a:extLst>
          </p:cNvPr>
          <p:cNvSpPr>
            <a:spLocks noGrp="1"/>
          </p:cNvSpPr>
          <p:nvPr>
            <p:ph type="body" sz="quarter" idx="34"/>
          </p:nvPr>
        </p:nvSpPr>
        <p:spPr/>
        <p:txBody>
          <a:bodyPr rtlCol="0"/>
          <a:lstStyle>
            <a:defPPr>
              <a:defRPr lang="en-GB"/>
            </a:defPPr>
          </a:lstStyle>
          <a:p>
            <a:pPr rtl="0"/>
            <a:r>
              <a:rPr lang="en-GB" dirty="0"/>
              <a:t>Xanadu Quantum Technologies</a:t>
            </a:r>
          </a:p>
        </p:txBody>
      </p:sp>
      <p:sp>
        <p:nvSpPr>
          <p:cNvPr id="32" name="Text Placeholder 31">
            <a:extLst>
              <a:ext uri="{FF2B5EF4-FFF2-40B4-BE49-F238E27FC236}">
                <a16:creationId xmlns:a16="http://schemas.microsoft.com/office/drawing/2014/main" id="{3DB2DABA-9EFA-FC6D-50D6-0493014B4A51}"/>
              </a:ext>
            </a:extLst>
          </p:cNvPr>
          <p:cNvSpPr>
            <a:spLocks noGrp="1"/>
          </p:cNvSpPr>
          <p:nvPr>
            <p:ph type="body" sz="quarter" idx="35"/>
          </p:nvPr>
        </p:nvSpPr>
        <p:spPr>
          <a:xfrm>
            <a:off x="8108511" y="3157363"/>
            <a:ext cx="2587137" cy="1721355"/>
          </a:xfrm>
        </p:spPr>
        <p:txBody>
          <a:bodyPr rtlCol="0"/>
          <a:lstStyle>
            <a:defPPr>
              <a:defRPr lang="en-GB"/>
            </a:defPPr>
          </a:lstStyle>
          <a:p>
            <a:pPr rtl="0"/>
            <a:endParaRPr lang="en-GB" dirty="0"/>
          </a:p>
          <a:p>
            <a:pPr rtl="0"/>
            <a:r>
              <a:rPr lang="en-GB" dirty="0"/>
              <a:t>Microsoft </a:t>
            </a:r>
          </a:p>
          <a:p>
            <a:pPr rtl="0"/>
            <a:r>
              <a:rPr lang="en-GB" dirty="0"/>
              <a:t>Azure Quantum </a:t>
            </a:r>
          </a:p>
        </p:txBody>
      </p:sp>
      <p:sp>
        <p:nvSpPr>
          <p:cNvPr id="10" name="Footer Placeholder 9">
            <a:extLst>
              <a:ext uri="{FF2B5EF4-FFF2-40B4-BE49-F238E27FC236}">
                <a16:creationId xmlns:a16="http://schemas.microsoft.com/office/drawing/2014/main" id="{DD2A3633-9718-8A40-B15C-581BB873165D}"/>
              </a:ext>
            </a:extLst>
          </p:cNvPr>
          <p:cNvSpPr>
            <a:spLocks noGrp="1"/>
          </p:cNvSpPr>
          <p:nvPr>
            <p:ph type="ftr" sz="quarter" idx="11"/>
          </p:nvPr>
        </p:nvSpPr>
        <p:spPr/>
        <p:txBody>
          <a:bodyPr rtlCol="0"/>
          <a:lstStyle>
            <a:defPPr>
              <a:defRPr lang="en-GB"/>
            </a:defPPr>
          </a:lstStyle>
          <a:p>
            <a:pPr rtl="0"/>
            <a:r>
              <a:rPr lang="en-GB"/>
              <a:t>Scientific findings</a:t>
            </a:r>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a:t>3</a:t>
            </a:fld>
            <a:endParaRPr lang="en-GB" dirty="0"/>
          </a:p>
        </p:txBody>
      </p:sp>
    </p:spTree>
    <p:extLst>
      <p:ext uri="{BB962C8B-B14F-4D97-AF65-F5344CB8AC3E}">
        <p14:creationId xmlns:p14="http://schemas.microsoft.com/office/powerpoint/2010/main" val="39841822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rtlCol="0"/>
          <a:lstStyle>
            <a:defPPr>
              <a:defRPr lang="en-GB"/>
            </a:defPPr>
          </a:lstStyle>
          <a:p>
            <a:pPr rtl="0"/>
            <a:r>
              <a:rPr lang="en-GB" dirty="0"/>
              <a:t>IBM Quantum </a:t>
            </a:r>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626066" y="1805614"/>
            <a:ext cx="3953594" cy="509671"/>
          </a:xfrm>
        </p:spPr>
        <p:txBody>
          <a:bodyPr rtlCol="0"/>
          <a:lstStyle>
            <a:defPPr>
              <a:defRPr lang="en-GB"/>
            </a:defPPr>
          </a:lstStyle>
          <a:p>
            <a:pPr rtl="0"/>
            <a:r>
              <a:rPr lang="en-GB" dirty="0"/>
              <a:t>What is Ibn Quantum? </a:t>
            </a:r>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626065" y="2602475"/>
            <a:ext cx="7033263" cy="3090401"/>
          </a:xfrm>
        </p:spPr>
        <p:txBody>
          <a:bodyPr rtlCol="0"/>
          <a:lstStyle>
            <a:defPPr>
              <a:defRPr lang="en-GB"/>
            </a:defPPr>
          </a:lstStyle>
          <a:p>
            <a:pPr marL="0" indent="0" rtl="0">
              <a:buNone/>
            </a:pPr>
            <a:r>
              <a:rPr lang="en-US" sz="1800" dirty="0"/>
              <a:t>IBM Quantum uses  superconducting qubits, which operate at extremely low temperatures to preserve coherence and </a:t>
            </a:r>
            <a:r>
              <a:rPr lang="en-US" sz="1800" dirty="0" err="1"/>
              <a:t>minimise</a:t>
            </a:r>
            <a:r>
              <a:rPr lang="en-US" sz="1800" dirty="0"/>
              <a:t> errors. Their processors, like the 127-qubit Eagle, enable scalable quantum computations, supported by the open-source </a:t>
            </a:r>
            <a:r>
              <a:rPr lang="en-US" sz="1800" dirty="0" err="1"/>
              <a:t>Qiskit</a:t>
            </a:r>
            <a:r>
              <a:rPr lang="en-US" sz="1800" dirty="0"/>
              <a:t> framework for algorithm development. IBM focuses on error mitigation and aims to expand its systems to modular architectures with thousands of qubits. [2] </a:t>
            </a:r>
          </a:p>
          <a:p>
            <a:pPr marL="0" indent="0" rtl="0">
              <a:buNone/>
            </a:pPr>
            <a:endParaRPr lang="en-GB" dirty="0"/>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p:txBody>
          <a:bodyPr rtlCol="0"/>
          <a:lstStyle>
            <a:defPPr>
              <a:defRPr lang="en-GB"/>
            </a:defPPr>
          </a:lstStyle>
          <a:p>
            <a:pPr rtl="0"/>
            <a:r>
              <a:rPr lang="en-GB"/>
              <a:t>Scientific findings</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a:t>4</a:t>
            </a:fld>
            <a:endParaRPr lang="en-GB" dirty="0"/>
          </a:p>
        </p:txBody>
      </p:sp>
    </p:spTree>
    <p:extLst>
      <p:ext uri="{BB962C8B-B14F-4D97-AF65-F5344CB8AC3E}">
        <p14:creationId xmlns:p14="http://schemas.microsoft.com/office/powerpoint/2010/main" val="3049025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rtlCol="0"/>
          <a:lstStyle>
            <a:defPPr>
              <a:defRPr lang="en-GB"/>
            </a:defPPr>
          </a:lstStyle>
          <a:p>
            <a:pPr rtl="0"/>
            <a:r>
              <a:rPr lang="en-GB" dirty="0"/>
              <a:t>Xanadu Quantum Technologies</a:t>
            </a:r>
          </a:p>
        </p:txBody>
      </p:sp>
      <p:sp>
        <p:nvSpPr>
          <p:cNvPr id="7" name="Footer Placeholder 6">
            <a:extLst>
              <a:ext uri="{FF2B5EF4-FFF2-40B4-BE49-F238E27FC236}">
                <a16:creationId xmlns:a16="http://schemas.microsoft.com/office/drawing/2014/main" id="{3F815E7E-2D0E-28B3-AD37-FA56078C38D0}"/>
              </a:ext>
            </a:extLst>
          </p:cNvPr>
          <p:cNvSpPr>
            <a:spLocks noGrp="1"/>
          </p:cNvSpPr>
          <p:nvPr>
            <p:ph type="ftr" sz="quarter" idx="11"/>
          </p:nvPr>
        </p:nvSpPr>
        <p:spPr/>
        <p:txBody>
          <a:bodyPr rtlCol="0"/>
          <a:lstStyle>
            <a:defPPr>
              <a:defRPr lang="en-GB"/>
            </a:defPPr>
          </a:lstStyle>
          <a:p>
            <a:pPr rtl="0"/>
            <a:r>
              <a:rPr lang="en-GB"/>
              <a:t>Scientific findings</a:t>
            </a:r>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a:t>5</a:t>
            </a:fld>
            <a:endParaRPr lang="en-GB" dirty="0"/>
          </a:p>
        </p:txBody>
      </p:sp>
      <p:sp>
        <p:nvSpPr>
          <p:cNvPr id="10" name="Text Placeholder 2">
            <a:extLst>
              <a:ext uri="{FF2B5EF4-FFF2-40B4-BE49-F238E27FC236}">
                <a16:creationId xmlns:a16="http://schemas.microsoft.com/office/drawing/2014/main" id="{BCEAAFA0-BAA9-C615-DFB5-FCE86E9BD9B8}"/>
              </a:ext>
            </a:extLst>
          </p:cNvPr>
          <p:cNvSpPr txBox="1">
            <a:spLocks/>
          </p:cNvSpPr>
          <p:nvPr/>
        </p:nvSpPr>
        <p:spPr>
          <a:xfrm>
            <a:off x="626066" y="1805614"/>
            <a:ext cx="3953594" cy="509671"/>
          </a:xfrm>
          <a:prstGeom prst="rect">
            <a:avLst/>
          </a:prstGeom>
        </p:spPr>
        <p:txBody>
          <a:bodyPr rtlCol="0"/>
          <a:lstStyle>
            <a:defPPr>
              <a:defRPr lang="en-GB"/>
            </a:defPPr>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a:lstStyle>
          <a:p>
            <a:r>
              <a:rPr lang="en-GB" sz="2000" dirty="0"/>
              <a:t>What is Xanadu? </a:t>
            </a:r>
          </a:p>
        </p:txBody>
      </p:sp>
      <p:sp>
        <p:nvSpPr>
          <p:cNvPr id="11" name="Text Placeholder 2">
            <a:extLst>
              <a:ext uri="{FF2B5EF4-FFF2-40B4-BE49-F238E27FC236}">
                <a16:creationId xmlns:a16="http://schemas.microsoft.com/office/drawing/2014/main" id="{9CD892AE-64E3-F831-F983-E078D9CE58FE}"/>
              </a:ext>
            </a:extLst>
          </p:cNvPr>
          <p:cNvSpPr txBox="1">
            <a:spLocks/>
          </p:cNvSpPr>
          <p:nvPr/>
        </p:nvSpPr>
        <p:spPr>
          <a:xfrm>
            <a:off x="626066" y="2334642"/>
            <a:ext cx="6888665" cy="2241805"/>
          </a:xfrm>
          <a:prstGeom prst="rect">
            <a:avLst/>
          </a:prstGeom>
        </p:spPr>
        <p:txBody>
          <a:bodyPr rtlCol="0"/>
          <a:lstStyle>
            <a:defPPr>
              <a:defRPr lang="en-GB"/>
            </a:defPPr>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a:lstStyle>
          <a:p>
            <a:r>
              <a:rPr lang="en-US" sz="1800" dirty="0">
                <a:solidFill>
                  <a:schemeClr val="bg1"/>
                </a:solidFill>
              </a:rPr>
              <a:t>Xanadu </a:t>
            </a:r>
            <a:r>
              <a:rPr lang="en-US" sz="1800" dirty="0" err="1">
                <a:solidFill>
                  <a:schemeClr val="bg1"/>
                </a:solidFill>
              </a:rPr>
              <a:t>utilises</a:t>
            </a:r>
            <a:r>
              <a:rPr lang="en-US" sz="1800" dirty="0">
                <a:solidFill>
                  <a:schemeClr val="bg1"/>
                </a:solidFill>
              </a:rPr>
              <a:t> photonic qubits, which use light rather than matter, allowing their systems to operate at room temperature with high energy efficiency. Integrated with </a:t>
            </a:r>
            <a:r>
              <a:rPr lang="en-US" sz="1800" dirty="0" err="1">
                <a:solidFill>
                  <a:schemeClr val="bg1"/>
                </a:solidFill>
              </a:rPr>
              <a:t>PennyLane</a:t>
            </a:r>
            <a:r>
              <a:rPr lang="en-US" sz="1800" dirty="0">
                <a:solidFill>
                  <a:schemeClr val="bg1"/>
                </a:solidFill>
              </a:rPr>
              <a:t>, a hybrid quantum-classical machine learning library, Xanadu’s platform is ideal for AI and quantum chemistry applications. [3]</a:t>
            </a:r>
          </a:p>
          <a:p>
            <a:endParaRPr lang="en-US" dirty="0">
              <a:solidFill>
                <a:schemeClr val="bg1"/>
              </a:solidFill>
            </a:endParaRPr>
          </a:p>
        </p:txBody>
      </p:sp>
    </p:spTree>
    <p:extLst>
      <p:ext uri="{BB962C8B-B14F-4D97-AF65-F5344CB8AC3E}">
        <p14:creationId xmlns:p14="http://schemas.microsoft.com/office/powerpoint/2010/main" val="12506343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78B6A01-5CD0-C080-08DE-E8C976F2193E}"/>
              </a:ext>
            </a:extLst>
          </p:cNvPr>
          <p:cNvSpPr>
            <a:spLocks noGrp="1"/>
          </p:cNvSpPr>
          <p:nvPr>
            <p:ph type="title"/>
          </p:nvPr>
        </p:nvSpPr>
        <p:spPr/>
        <p:txBody>
          <a:bodyPr rtlCol="0"/>
          <a:lstStyle>
            <a:defPPr>
              <a:defRPr lang="en-GB"/>
            </a:defPPr>
          </a:lstStyle>
          <a:p>
            <a:pPr rtl="0"/>
            <a:r>
              <a:rPr lang="en-GB" dirty="0"/>
              <a:t>Microsoft Azure Quantum</a:t>
            </a:r>
          </a:p>
        </p:txBody>
      </p:sp>
      <p:sp>
        <p:nvSpPr>
          <p:cNvPr id="7" name="Footer Placeholder 6">
            <a:extLst>
              <a:ext uri="{FF2B5EF4-FFF2-40B4-BE49-F238E27FC236}">
                <a16:creationId xmlns:a16="http://schemas.microsoft.com/office/drawing/2014/main" id="{18D1BD37-545A-1D24-D478-AF2596765721}"/>
              </a:ext>
            </a:extLst>
          </p:cNvPr>
          <p:cNvSpPr>
            <a:spLocks noGrp="1"/>
          </p:cNvSpPr>
          <p:nvPr>
            <p:ph type="ftr" sz="quarter" idx="11"/>
          </p:nvPr>
        </p:nvSpPr>
        <p:spPr/>
        <p:txBody>
          <a:bodyPr rtlCol="0"/>
          <a:lstStyle>
            <a:defPPr>
              <a:defRPr lang="en-GB"/>
            </a:defPPr>
          </a:lstStyle>
          <a:p>
            <a:pPr rtl="0"/>
            <a:r>
              <a:rPr lang="en-GB"/>
              <a:t>Scientific findings</a:t>
            </a:r>
          </a:p>
        </p:txBody>
      </p:sp>
      <p:sp>
        <p:nvSpPr>
          <p:cNvPr id="8" name="Slide Number Placeholder 7">
            <a:extLst>
              <a:ext uri="{FF2B5EF4-FFF2-40B4-BE49-F238E27FC236}">
                <a16:creationId xmlns:a16="http://schemas.microsoft.com/office/drawing/2014/main" id="{18AF1A45-96E7-8AE8-20C9-11D4E158F93C}"/>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a:t>6</a:t>
            </a:fld>
            <a:endParaRPr lang="en-GB" dirty="0"/>
          </a:p>
        </p:txBody>
      </p:sp>
      <p:sp>
        <p:nvSpPr>
          <p:cNvPr id="6" name="Text Placeholder 2">
            <a:extLst>
              <a:ext uri="{FF2B5EF4-FFF2-40B4-BE49-F238E27FC236}">
                <a16:creationId xmlns:a16="http://schemas.microsoft.com/office/drawing/2014/main" id="{EABEBE56-4618-9004-20AE-8B9346A767BA}"/>
              </a:ext>
            </a:extLst>
          </p:cNvPr>
          <p:cNvSpPr txBox="1">
            <a:spLocks/>
          </p:cNvSpPr>
          <p:nvPr/>
        </p:nvSpPr>
        <p:spPr>
          <a:xfrm>
            <a:off x="626066" y="1805614"/>
            <a:ext cx="3953594" cy="509671"/>
          </a:xfrm>
          <a:prstGeom prst="rect">
            <a:avLst/>
          </a:prstGeom>
        </p:spPr>
        <p:txBody>
          <a:bodyPr rtlCol="0"/>
          <a:lstStyle>
            <a:defPPr>
              <a:defRPr lang="en-GB"/>
            </a:defPPr>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a:lstStyle>
          <a:p>
            <a:r>
              <a:rPr lang="en-GB" sz="2000" dirty="0"/>
              <a:t>What is Microsoft Azure Quantum? </a:t>
            </a:r>
          </a:p>
        </p:txBody>
      </p:sp>
      <p:sp>
        <p:nvSpPr>
          <p:cNvPr id="9" name="Text Placeholder 2">
            <a:extLst>
              <a:ext uri="{FF2B5EF4-FFF2-40B4-BE49-F238E27FC236}">
                <a16:creationId xmlns:a16="http://schemas.microsoft.com/office/drawing/2014/main" id="{096B3747-0850-0618-0756-829368FDB0BA}"/>
              </a:ext>
            </a:extLst>
          </p:cNvPr>
          <p:cNvSpPr txBox="1">
            <a:spLocks/>
          </p:cNvSpPr>
          <p:nvPr/>
        </p:nvSpPr>
        <p:spPr>
          <a:xfrm>
            <a:off x="626066" y="2688604"/>
            <a:ext cx="6888665" cy="2241805"/>
          </a:xfrm>
          <a:prstGeom prst="rect">
            <a:avLst/>
          </a:prstGeom>
        </p:spPr>
        <p:txBody>
          <a:bodyPr rtlCol="0"/>
          <a:lstStyle>
            <a:defPPr>
              <a:defRPr lang="en-GB"/>
            </a:defPPr>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a:lstStyle>
          <a:p>
            <a:r>
              <a:rPr lang="en-US" sz="1800" dirty="0">
                <a:solidFill>
                  <a:schemeClr val="bg1"/>
                </a:solidFill>
              </a:rPr>
              <a:t>Microsoft Azure Quantum is a cloud-based quantum computing platform that integrates quantum hardware, software, and solutions into a single system. It consists of a variety of different quantum hardware architectures such as </a:t>
            </a:r>
            <a:r>
              <a:rPr lang="en-US" sz="1800" dirty="0" err="1">
                <a:solidFill>
                  <a:schemeClr val="bg1"/>
                </a:solidFill>
              </a:rPr>
              <a:t>Quantinuum</a:t>
            </a:r>
            <a:r>
              <a:rPr lang="en-US" sz="1800" dirty="0">
                <a:solidFill>
                  <a:schemeClr val="bg1"/>
                </a:solidFill>
              </a:rPr>
              <a:t>, </a:t>
            </a:r>
            <a:r>
              <a:rPr lang="en-US" sz="1800" dirty="0" err="1">
                <a:solidFill>
                  <a:schemeClr val="bg1"/>
                </a:solidFill>
              </a:rPr>
              <a:t>IonQ</a:t>
            </a:r>
            <a:r>
              <a:rPr lang="en-US" sz="1800" dirty="0">
                <a:solidFill>
                  <a:schemeClr val="bg1"/>
                </a:solidFill>
              </a:rPr>
              <a:t>, and Atom Computing. [4] </a:t>
            </a:r>
          </a:p>
          <a:p>
            <a:endParaRPr lang="en-US" dirty="0">
              <a:solidFill>
                <a:schemeClr val="bg1"/>
              </a:solidFill>
            </a:endParaRPr>
          </a:p>
        </p:txBody>
      </p:sp>
    </p:spTree>
    <p:extLst>
      <p:ext uri="{BB962C8B-B14F-4D97-AF65-F5344CB8AC3E}">
        <p14:creationId xmlns:p14="http://schemas.microsoft.com/office/powerpoint/2010/main" val="33586455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99A48-AF8C-3538-CC7B-DC7F509AD7BA}"/>
              </a:ext>
            </a:extLst>
          </p:cNvPr>
          <p:cNvSpPr>
            <a:spLocks noGrp="1"/>
          </p:cNvSpPr>
          <p:nvPr>
            <p:ph type="title"/>
          </p:nvPr>
        </p:nvSpPr>
        <p:spPr/>
        <p:txBody>
          <a:bodyPr rtlCol="0"/>
          <a:lstStyle>
            <a:defPPr>
              <a:defRPr lang="en-GB"/>
            </a:defPPr>
          </a:lstStyle>
          <a:p>
            <a:pPr rtl="0"/>
            <a:r>
              <a:rPr lang="en-US" dirty="0"/>
              <a:t>Testing different Quantum Systems with logical problems </a:t>
            </a:r>
            <a:endParaRPr lang="en-GB" dirty="0"/>
          </a:p>
        </p:txBody>
      </p:sp>
      <p:sp>
        <p:nvSpPr>
          <p:cNvPr id="15" name="TextBox 14">
            <a:extLst>
              <a:ext uri="{FF2B5EF4-FFF2-40B4-BE49-F238E27FC236}">
                <a16:creationId xmlns:a16="http://schemas.microsoft.com/office/drawing/2014/main" id="{9D43317E-04AE-8A42-2E1E-78558C94894B}"/>
              </a:ext>
            </a:extLst>
          </p:cNvPr>
          <p:cNvSpPr txBox="1"/>
          <p:nvPr/>
        </p:nvSpPr>
        <p:spPr>
          <a:xfrm>
            <a:off x="1775012" y="3429000"/>
            <a:ext cx="833717" cy="369332"/>
          </a:xfrm>
          <a:prstGeom prst="rect">
            <a:avLst/>
          </a:prstGeom>
          <a:noFill/>
        </p:spPr>
        <p:txBody>
          <a:bodyPr wrap="square" rtlCol="0">
            <a:spAutoFit/>
          </a:bodyPr>
          <a:lstStyle>
            <a:defPPr>
              <a:defRPr lang="en-GB"/>
            </a:defPPr>
          </a:lstStyle>
          <a:p>
            <a:pPr algn="ctr" rtl="0"/>
            <a:r>
              <a:rPr lang="en-GB" dirty="0">
                <a:solidFill>
                  <a:schemeClr val="bg1"/>
                </a:solidFill>
                <a:latin typeface="Biome" panose="020B0503030204020804" pitchFamily="34" charset="0"/>
                <a:cs typeface="Biome" panose="020B0503030204020804" pitchFamily="34" charset="0"/>
              </a:rPr>
              <a:t>-</a:t>
            </a:r>
          </a:p>
        </p:txBody>
      </p:sp>
      <p:graphicFrame>
        <p:nvGraphicFramePr>
          <p:cNvPr id="7" name="Content Placeholder 6" descr="Pie chart">
            <a:extLst>
              <a:ext uri="{FF2B5EF4-FFF2-40B4-BE49-F238E27FC236}">
                <a16:creationId xmlns:a16="http://schemas.microsoft.com/office/drawing/2014/main" id="{D3E2117A-C55B-18A7-23E9-67CAA3D4165B}"/>
              </a:ext>
            </a:extLst>
          </p:cNvPr>
          <p:cNvGraphicFramePr>
            <a:graphicFrameLocks noGrp="1"/>
          </p:cNvGraphicFramePr>
          <p:nvPr>
            <p:ph sz="quarter" idx="31"/>
            <p:extLst>
              <p:ext uri="{D42A27DB-BD31-4B8C-83A1-F6EECF244321}">
                <p14:modId xmlns:p14="http://schemas.microsoft.com/office/powerpoint/2010/main" val="3253632999"/>
              </p:ext>
            </p:extLst>
          </p:nvPr>
        </p:nvGraphicFramePr>
        <p:xfrm>
          <a:off x="3649663" y="1743075"/>
          <a:ext cx="4848225" cy="3833813"/>
        </p:xfrm>
        <a:graphic>
          <a:graphicData uri="http://schemas.openxmlformats.org/drawingml/2006/chart">
            <c:chart xmlns:c="http://schemas.openxmlformats.org/drawingml/2006/chart" xmlns:r="http://schemas.openxmlformats.org/officeDocument/2006/relationships" r:id="rId3"/>
          </a:graphicData>
        </a:graphic>
      </p:graphicFrame>
      <p:sp>
        <p:nvSpPr>
          <p:cNvPr id="17" name="TextBox 16">
            <a:extLst>
              <a:ext uri="{FF2B5EF4-FFF2-40B4-BE49-F238E27FC236}">
                <a16:creationId xmlns:a16="http://schemas.microsoft.com/office/drawing/2014/main" id="{DD66CB57-F1E3-AEE5-6295-CFD0A1778CB2}"/>
              </a:ext>
            </a:extLst>
          </p:cNvPr>
          <p:cNvSpPr txBox="1"/>
          <p:nvPr/>
        </p:nvSpPr>
        <p:spPr>
          <a:xfrm>
            <a:off x="9009529" y="3414197"/>
            <a:ext cx="1842247" cy="369332"/>
          </a:xfrm>
          <a:prstGeom prst="rect">
            <a:avLst/>
          </a:prstGeom>
          <a:noFill/>
        </p:spPr>
        <p:txBody>
          <a:bodyPr wrap="square" rtlCol="0">
            <a:spAutoFit/>
          </a:bodyPr>
          <a:lstStyle>
            <a:defPPr>
              <a:defRPr lang="en-GB"/>
            </a:defPPr>
          </a:lstStyle>
          <a:p>
            <a:pPr algn="ctr" rtl="0"/>
            <a:r>
              <a:rPr lang="en-GB" dirty="0">
                <a:solidFill>
                  <a:schemeClr val="bg1"/>
                </a:solidFill>
                <a:latin typeface="Biome" panose="020B0503030204020804" pitchFamily="34" charset="0"/>
                <a:cs typeface="Biome" panose="020B0503030204020804" pitchFamily="34" charset="0"/>
              </a:rPr>
              <a:t>-</a:t>
            </a:r>
          </a:p>
        </p:txBody>
      </p:sp>
      <p:sp>
        <p:nvSpPr>
          <p:cNvPr id="11" name="Footer Placeholder 10">
            <a:extLst>
              <a:ext uri="{FF2B5EF4-FFF2-40B4-BE49-F238E27FC236}">
                <a16:creationId xmlns:a16="http://schemas.microsoft.com/office/drawing/2014/main" id="{4A727348-E2D5-31F9-9079-A67B2E0BCFE8}"/>
              </a:ext>
            </a:extLst>
          </p:cNvPr>
          <p:cNvSpPr>
            <a:spLocks noGrp="1"/>
          </p:cNvSpPr>
          <p:nvPr>
            <p:ph type="ftr" sz="quarter" idx="11"/>
          </p:nvPr>
        </p:nvSpPr>
        <p:spPr/>
        <p:txBody>
          <a:bodyPr rtlCol="0"/>
          <a:lstStyle>
            <a:defPPr>
              <a:defRPr lang="en-GB"/>
            </a:defPPr>
          </a:lstStyle>
          <a:p>
            <a:pPr rtl="0"/>
            <a:r>
              <a:rPr lang="en-GB"/>
              <a:t>Scientific findings</a:t>
            </a:r>
          </a:p>
        </p:txBody>
      </p:sp>
      <p:sp>
        <p:nvSpPr>
          <p:cNvPr id="12" name="Slide Number Placeholder 11">
            <a:extLst>
              <a:ext uri="{FF2B5EF4-FFF2-40B4-BE49-F238E27FC236}">
                <a16:creationId xmlns:a16="http://schemas.microsoft.com/office/drawing/2014/main" id="{761D5C1B-39FE-2949-16D4-283AB532DBE1}"/>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a:t>7</a:t>
            </a:fld>
            <a:endParaRPr lang="en-GB" dirty="0"/>
          </a:p>
        </p:txBody>
      </p:sp>
    </p:spTree>
    <p:extLst>
      <p:ext uri="{BB962C8B-B14F-4D97-AF65-F5344CB8AC3E}">
        <p14:creationId xmlns:p14="http://schemas.microsoft.com/office/powerpoint/2010/main" val="39992717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D57C4-CC71-1F01-828C-BC1B630951E6}"/>
              </a:ext>
            </a:extLst>
          </p:cNvPr>
          <p:cNvSpPr>
            <a:spLocks noGrp="1"/>
          </p:cNvSpPr>
          <p:nvPr>
            <p:ph type="title"/>
          </p:nvPr>
        </p:nvSpPr>
        <p:spPr/>
        <p:txBody>
          <a:bodyPr rtlCol="0"/>
          <a:lstStyle>
            <a:defPPr>
              <a:defRPr lang="en-GB"/>
            </a:defPPr>
          </a:lstStyle>
          <a:p>
            <a:pPr rtl="0"/>
            <a:r>
              <a:rPr lang="en-GB" dirty="0"/>
              <a:t>The </a:t>
            </a:r>
            <a:r>
              <a:rPr lang="en-GB" dirty="0" err="1"/>
              <a:t>Qubo</a:t>
            </a:r>
            <a:r>
              <a:rPr lang="en-GB" dirty="0"/>
              <a:t> Problem</a:t>
            </a:r>
          </a:p>
        </p:txBody>
      </p:sp>
      <p:sp>
        <p:nvSpPr>
          <p:cNvPr id="9" name="Footer Placeholder 8">
            <a:extLst>
              <a:ext uri="{FF2B5EF4-FFF2-40B4-BE49-F238E27FC236}">
                <a16:creationId xmlns:a16="http://schemas.microsoft.com/office/drawing/2014/main" id="{3BAFB881-6CC7-24B6-4281-0CDDE35B263A}"/>
              </a:ext>
            </a:extLst>
          </p:cNvPr>
          <p:cNvSpPr>
            <a:spLocks noGrp="1"/>
          </p:cNvSpPr>
          <p:nvPr>
            <p:ph type="ftr" sz="quarter" idx="11"/>
          </p:nvPr>
        </p:nvSpPr>
        <p:spPr/>
        <p:txBody>
          <a:bodyPr rtlCol="0"/>
          <a:lstStyle>
            <a:defPPr>
              <a:defRPr lang="en-GB"/>
            </a:defPPr>
          </a:lstStyle>
          <a:p>
            <a:pPr rtl="0"/>
            <a:r>
              <a:rPr lang="en-GB"/>
              <a:t>Scientific findings</a:t>
            </a:r>
          </a:p>
        </p:txBody>
      </p:sp>
      <p:sp>
        <p:nvSpPr>
          <p:cNvPr id="10" name="Slide Number Placeholder 9">
            <a:extLst>
              <a:ext uri="{FF2B5EF4-FFF2-40B4-BE49-F238E27FC236}">
                <a16:creationId xmlns:a16="http://schemas.microsoft.com/office/drawing/2014/main" id="{DCB56F7D-10E5-4575-22F0-CC7A883D6551}"/>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a:t>8</a:t>
            </a:fld>
            <a:endParaRPr lang="en-GB" dirty="0"/>
          </a:p>
        </p:txBody>
      </p:sp>
      <p:sp>
        <p:nvSpPr>
          <p:cNvPr id="13" name="Text Placeholder 2">
            <a:extLst>
              <a:ext uri="{FF2B5EF4-FFF2-40B4-BE49-F238E27FC236}">
                <a16:creationId xmlns:a16="http://schemas.microsoft.com/office/drawing/2014/main" id="{11F9619E-E6F4-B8EA-733C-7E27D3BB08D7}"/>
              </a:ext>
            </a:extLst>
          </p:cNvPr>
          <p:cNvSpPr txBox="1">
            <a:spLocks/>
          </p:cNvSpPr>
          <p:nvPr/>
        </p:nvSpPr>
        <p:spPr>
          <a:xfrm>
            <a:off x="336405" y="1803675"/>
            <a:ext cx="6888665" cy="2241805"/>
          </a:xfrm>
          <a:prstGeom prst="rect">
            <a:avLst/>
          </a:prstGeom>
        </p:spPr>
        <p:txBody>
          <a:bodyPr rtlCol="0"/>
          <a:lstStyle>
            <a:defPPr>
              <a:defRPr lang="en-GB"/>
            </a:defPPr>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a:lstStyle>
          <a:p>
            <a:r>
              <a:rPr lang="en-GB" sz="1800" b="0" i="0" dirty="0">
                <a:solidFill>
                  <a:schemeClr val="bg1"/>
                </a:solidFill>
                <a:effectLst/>
                <a:latin typeface="Biome heading"/>
              </a:rPr>
              <a:t>For my research on the Quadratic Unconstrained Binary Optimization (</a:t>
            </a:r>
            <a:r>
              <a:rPr lang="en-GB" sz="1800" b="0" i="0" dirty="0" err="1">
                <a:solidFill>
                  <a:schemeClr val="bg1"/>
                </a:solidFill>
                <a:effectLst/>
                <a:latin typeface="Biome heading"/>
              </a:rPr>
              <a:t>QUBO</a:t>
            </a:r>
            <a:r>
              <a:rPr lang="en-GB" sz="1800" b="0" i="0" dirty="0">
                <a:solidFill>
                  <a:schemeClr val="bg1"/>
                </a:solidFill>
                <a:effectLst/>
                <a:latin typeface="Biome heading"/>
              </a:rPr>
              <a:t>) problem, I will be testing with three prominent quantum computing platforms: IBM Quantum, Xanadu Quantum Technologies (via </a:t>
            </a:r>
            <a:r>
              <a:rPr lang="en-GB" sz="1800" b="0" i="0" dirty="0" err="1">
                <a:solidFill>
                  <a:schemeClr val="bg1"/>
                </a:solidFill>
                <a:effectLst/>
                <a:latin typeface="Biome heading"/>
              </a:rPr>
              <a:t>PennyLane</a:t>
            </a:r>
            <a:r>
              <a:rPr lang="en-GB" sz="1800" b="0" i="0" dirty="0">
                <a:solidFill>
                  <a:schemeClr val="bg1"/>
                </a:solidFill>
                <a:effectLst/>
                <a:latin typeface="Biome heading"/>
              </a:rPr>
              <a:t>), and the Azure Quantum Development Kit. IBM Quantum provides access to a range of quantum processors and simulators, allowing us to experiment with various quantum algorithms. Xanadu Quantum Technologies, through its </a:t>
            </a:r>
            <a:r>
              <a:rPr lang="en-GB" sz="1800" b="0" i="0" dirty="0" err="1">
                <a:solidFill>
                  <a:schemeClr val="bg1"/>
                </a:solidFill>
                <a:effectLst/>
                <a:latin typeface="Biome heading"/>
              </a:rPr>
              <a:t>PennyLane</a:t>
            </a:r>
            <a:r>
              <a:rPr lang="en-GB" sz="1800" b="0" i="0" dirty="0">
                <a:solidFill>
                  <a:schemeClr val="bg1"/>
                </a:solidFill>
                <a:effectLst/>
                <a:latin typeface="Biome heading"/>
              </a:rPr>
              <a:t> framework, offers a versatile platform for quantum machine learning and optimization tasks. The Azure Quantum Development Kit, part of Microsoft's Azure Quantum platform, supports multiple quantum hardware backends and includes tools for developing and testing quantum algorithms. By leveraging these platforms, I will compare the different approaches to solving the </a:t>
            </a:r>
            <a:r>
              <a:rPr lang="en-GB" sz="1800" b="0" i="0" dirty="0" err="1">
                <a:solidFill>
                  <a:schemeClr val="bg1"/>
                </a:solidFill>
                <a:effectLst/>
                <a:latin typeface="Biome heading"/>
              </a:rPr>
              <a:t>QUBO</a:t>
            </a:r>
            <a:r>
              <a:rPr lang="en-GB" sz="1800" b="0" i="0" dirty="0">
                <a:solidFill>
                  <a:schemeClr val="bg1"/>
                </a:solidFill>
                <a:effectLst/>
                <a:latin typeface="Biome heading"/>
              </a:rPr>
              <a:t> problem and gain insights into the capabilities and performance of each quantum system. [5]</a:t>
            </a:r>
            <a:endParaRPr lang="en-GB" sz="1800" dirty="0">
              <a:solidFill>
                <a:schemeClr val="bg1"/>
              </a:solidFill>
              <a:latin typeface="Biome heading"/>
            </a:endParaRPr>
          </a:p>
          <a:p>
            <a:endParaRPr lang="en-US" sz="1800" dirty="0">
              <a:solidFill>
                <a:schemeClr val="bg1"/>
              </a:solidFill>
            </a:endParaRPr>
          </a:p>
        </p:txBody>
      </p:sp>
    </p:spTree>
    <p:extLst>
      <p:ext uri="{BB962C8B-B14F-4D97-AF65-F5344CB8AC3E}">
        <p14:creationId xmlns:p14="http://schemas.microsoft.com/office/powerpoint/2010/main" val="21255180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F9073D6F-0DD7-B374-A849-69390EAB1C6C}"/>
              </a:ext>
            </a:extLst>
          </p:cNvPr>
          <p:cNvSpPr>
            <a:spLocks noGrp="1"/>
          </p:cNvSpPr>
          <p:nvPr>
            <p:ph type="ftr" sz="quarter" idx="11"/>
          </p:nvPr>
        </p:nvSpPr>
        <p:spPr/>
        <p:txBody>
          <a:bodyPr/>
          <a:lstStyle/>
          <a:p>
            <a:pPr rtl="0"/>
            <a:r>
              <a:rPr lang="en-GB"/>
              <a:t>Scientific findings</a:t>
            </a:r>
          </a:p>
        </p:txBody>
      </p:sp>
      <p:sp>
        <p:nvSpPr>
          <p:cNvPr id="6" name="Slide Number Placeholder 5">
            <a:extLst>
              <a:ext uri="{FF2B5EF4-FFF2-40B4-BE49-F238E27FC236}">
                <a16:creationId xmlns:a16="http://schemas.microsoft.com/office/drawing/2014/main" id="{45A5621B-8072-B508-D1C3-E14A170077AC}"/>
              </a:ext>
            </a:extLst>
          </p:cNvPr>
          <p:cNvSpPr>
            <a:spLocks noGrp="1"/>
          </p:cNvSpPr>
          <p:nvPr>
            <p:ph type="sldNum" sz="quarter" idx="12"/>
          </p:nvPr>
        </p:nvSpPr>
        <p:spPr/>
        <p:txBody>
          <a:bodyPr/>
          <a:lstStyle/>
          <a:p>
            <a:pPr rtl="0"/>
            <a:fld id="{FE024F78-56A6-7740-B68D-8D4D026EDF3F}" type="slidenum">
              <a:rPr lang="en-GB" smtClean="0"/>
              <a:pPr rtl="0"/>
              <a:t>9</a:t>
            </a:fld>
            <a:endParaRPr lang="en-GB" dirty="0"/>
          </a:p>
        </p:txBody>
      </p:sp>
      <p:graphicFrame>
        <p:nvGraphicFramePr>
          <p:cNvPr id="7" name="Table 6">
            <a:extLst>
              <a:ext uri="{FF2B5EF4-FFF2-40B4-BE49-F238E27FC236}">
                <a16:creationId xmlns:a16="http://schemas.microsoft.com/office/drawing/2014/main" id="{CC29EB47-E3D9-6BF2-4E77-F4D44B187595}"/>
              </a:ext>
            </a:extLst>
          </p:cNvPr>
          <p:cNvGraphicFramePr>
            <a:graphicFrameLocks noGrp="1"/>
          </p:cNvGraphicFramePr>
          <p:nvPr>
            <p:extLst>
              <p:ext uri="{D42A27DB-BD31-4B8C-83A1-F6EECF244321}">
                <p14:modId xmlns:p14="http://schemas.microsoft.com/office/powerpoint/2010/main" val="2082702278"/>
              </p:ext>
            </p:extLst>
          </p:nvPr>
        </p:nvGraphicFramePr>
        <p:xfrm>
          <a:off x="1492312" y="1645015"/>
          <a:ext cx="9207375" cy="3200400"/>
        </p:xfrm>
        <a:graphic>
          <a:graphicData uri="http://schemas.openxmlformats.org/drawingml/2006/table">
            <a:tbl>
              <a:tblPr firstRow="1" bandRow="1">
                <a:tableStyleId>{5C22544A-7EE6-4342-B048-85BDC9FD1C3A}</a:tableStyleId>
              </a:tblPr>
              <a:tblGrid>
                <a:gridCol w="2477331">
                  <a:extLst>
                    <a:ext uri="{9D8B030D-6E8A-4147-A177-3AD203B41FA5}">
                      <a16:colId xmlns:a16="http://schemas.microsoft.com/office/drawing/2014/main" val="3371438224"/>
                    </a:ext>
                  </a:extLst>
                </a:gridCol>
                <a:gridCol w="2126356">
                  <a:extLst>
                    <a:ext uri="{9D8B030D-6E8A-4147-A177-3AD203B41FA5}">
                      <a16:colId xmlns:a16="http://schemas.microsoft.com/office/drawing/2014/main" val="960959503"/>
                    </a:ext>
                  </a:extLst>
                </a:gridCol>
                <a:gridCol w="2301844">
                  <a:extLst>
                    <a:ext uri="{9D8B030D-6E8A-4147-A177-3AD203B41FA5}">
                      <a16:colId xmlns:a16="http://schemas.microsoft.com/office/drawing/2014/main" val="1506156832"/>
                    </a:ext>
                  </a:extLst>
                </a:gridCol>
                <a:gridCol w="2301844">
                  <a:extLst>
                    <a:ext uri="{9D8B030D-6E8A-4147-A177-3AD203B41FA5}">
                      <a16:colId xmlns:a16="http://schemas.microsoft.com/office/drawing/2014/main" val="3829070556"/>
                    </a:ext>
                  </a:extLst>
                </a:gridCol>
              </a:tblGrid>
              <a:tr h="596721">
                <a:tc>
                  <a:txBody>
                    <a:bodyPr/>
                    <a:lstStyle/>
                    <a:p>
                      <a:endParaRPr lang="en-GB" dirty="0">
                        <a:highlight>
                          <a:srgbClr val="000000"/>
                        </a:highlight>
                      </a:endParaRPr>
                    </a:p>
                  </a:txBody>
                  <a:tcPr>
                    <a:solidFill>
                      <a:schemeClr val="accent6">
                        <a:lumMod val="40000"/>
                        <a:lumOff val="60000"/>
                      </a:schemeClr>
                    </a:solidFill>
                  </a:tcPr>
                </a:tc>
                <a:tc>
                  <a:txBody>
                    <a:bodyPr/>
                    <a:lstStyle/>
                    <a:p>
                      <a:r>
                        <a:rPr lang="en-GB" dirty="0" err="1">
                          <a:highlight>
                            <a:srgbClr val="000000"/>
                          </a:highlight>
                        </a:rPr>
                        <a:t>Ibm</a:t>
                      </a:r>
                      <a:r>
                        <a:rPr lang="en-GB" dirty="0">
                          <a:highlight>
                            <a:srgbClr val="000000"/>
                          </a:highlight>
                        </a:rPr>
                        <a:t> Quantum</a:t>
                      </a:r>
                    </a:p>
                  </a:txBody>
                  <a:tcPr>
                    <a:solidFill>
                      <a:schemeClr val="accent6">
                        <a:lumMod val="40000"/>
                        <a:lumOff val="60000"/>
                      </a:schemeClr>
                    </a:solidFill>
                  </a:tcPr>
                </a:tc>
                <a:tc>
                  <a:txBody>
                    <a:bodyPr/>
                    <a:lstStyle/>
                    <a:p>
                      <a:r>
                        <a:rPr lang="en-GB" dirty="0">
                          <a:highlight>
                            <a:srgbClr val="000000"/>
                          </a:highlight>
                        </a:rPr>
                        <a:t>Xanadu Quantum Technologies</a:t>
                      </a:r>
                    </a:p>
                  </a:txBody>
                  <a:tcPr>
                    <a:solidFill>
                      <a:schemeClr val="accent6">
                        <a:lumMod val="40000"/>
                        <a:lumOff val="60000"/>
                      </a:schemeClr>
                    </a:solidFill>
                  </a:tcPr>
                </a:tc>
                <a:tc>
                  <a:txBody>
                    <a:bodyPr/>
                    <a:lstStyle/>
                    <a:p>
                      <a:r>
                        <a:rPr lang="en-GB" dirty="0">
                          <a:highlight>
                            <a:srgbClr val="000000"/>
                          </a:highlight>
                        </a:rPr>
                        <a:t>Microsoft Azure Quantum</a:t>
                      </a:r>
                    </a:p>
                  </a:txBody>
                  <a:tcPr>
                    <a:solidFill>
                      <a:schemeClr val="accent6">
                        <a:lumMod val="40000"/>
                        <a:lumOff val="60000"/>
                      </a:schemeClr>
                    </a:solidFill>
                  </a:tcPr>
                </a:tc>
                <a:extLst>
                  <a:ext uri="{0D108BD9-81ED-4DB2-BD59-A6C34878D82A}">
                    <a16:rowId xmlns:a16="http://schemas.microsoft.com/office/drawing/2014/main" val="3617931277"/>
                  </a:ext>
                </a:extLst>
              </a:tr>
              <a:tr h="417705">
                <a:tc>
                  <a:txBody>
                    <a:bodyPr/>
                    <a:lstStyle/>
                    <a:p>
                      <a:r>
                        <a:rPr lang="en-GB" dirty="0"/>
                        <a:t>Type of Quantum Technology</a:t>
                      </a:r>
                    </a:p>
                  </a:txBody>
                  <a:tcPr/>
                </a:tc>
                <a:tc>
                  <a:txBody>
                    <a:bodyPr/>
                    <a:lstStyle/>
                    <a:p>
                      <a:r>
                        <a:rPr lang="en-GB" dirty="0"/>
                        <a:t>Superconducting Qubits</a:t>
                      </a:r>
                    </a:p>
                  </a:txBody>
                  <a:tcPr/>
                </a:tc>
                <a:tc>
                  <a:txBody>
                    <a:bodyPr/>
                    <a:lstStyle/>
                    <a:p>
                      <a:r>
                        <a:rPr lang="en-GB" dirty="0"/>
                        <a:t>Photonic quantum computing</a:t>
                      </a:r>
                    </a:p>
                  </a:txBody>
                  <a:tcPr/>
                </a:tc>
                <a:tc>
                  <a:txBody>
                    <a:bodyPr/>
                    <a:lstStyle/>
                    <a:p>
                      <a:r>
                        <a:rPr lang="en-GB" dirty="0"/>
                        <a:t>Superconducting qubits, topological </a:t>
                      </a:r>
                      <a:r>
                        <a:rPr lang="en-GB"/>
                        <a:t>qubits </a:t>
                      </a:r>
                      <a:endParaRPr lang="en-GB" dirty="0"/>
                    </a:p>
                  </a:txBody>
                  <a:tcPr anchor="ctr"/>
                </a:tc>
                <a:extLst>
                  <a:ext uri="{0D108BD9-81ED-4DB2-BD59-A6C34878D82A}">
                    <a16:rowId xmlns:a16="http://schemas.microsoft.com/office/drawing/2014/main" val="989150231"/>
                  </a:ext>
                </a:extLst>
              </a:tr>
              <a:tr h="242004">
                <a:tc>
                  <a:txBody>
                    <a:bodyPr/>
                    <a:lstStyle/>
                    <a:p>
                      <a:r>
                        <a:rPr lang="en-GB" dirty="0"/>
                        <a:t>Quantum Computing Platform	</a:t>
                      </a:r>
                    </a:p>
                  </a:txBody>
                  <a:tcPr/>
                </a:tc>
                <a:tc>
                  <a:txBody>
                    <a:bodyPr/>
                    <a:lstStyle/>
                    <a:p>
                      <a:r>
                        <a:rPr lang="en-GB" dirty="0"/>
                        <a:t>IBM Q Experience, </a:t>
                      </a:r>
                      <a:r>
                        <a:rPr lang="en-GB" dirty="0" err="1"/>
                        <a:t>Qiskit</a:t>
                      </a:r>
                      <a:endParaRPr lang="en-GB" dirty="0"/>
                    </a:p>
                  </a:txBody>
                  <a:tcPr anchor="ctr"/>
                </a:tc>
                <a:tc>
                  <a:txBody>
                    <a:bodyPr/>
                    <a:lstStyle/>
                    <a:p>
                      <a:r>
                        <a:rPr lang="en-GB" dirty="0" err="1"/>
                        <a:t>PennyLane</a:t>
                      </a:r>
                      <a:endParaRPr lang="en-GB" dirty="0"/>
                    </a:p>
                  </a:txBody>
                  <a:tcPr anchor="ctr"/>
                </a:tc>
                <a:tc>
                  <a:txBody>
                    <a:bodyPr/>
                    <a:lstStyle/>
                    <a:p>
                      <a:r>
                        <a:rPr lang="en-GB" dirty="0"/>
                        <a:t>Azure Quantum</a:t>
                      </a:r>
                    </a:p>
                  </a:txBody>
                  <a:tcPr anchor="ctr"/>
                </a:tc>
                <a:extLst>
                  <a:ext uri="{0D108BD9-81ED-4DB2-BD59-A6C34878D82A}">
                    <a16:rowId xmlns:a16="http://schemas.microsoft.com/office/drawing/2014/main" val="939645838"/>
                  </a:ext>
                </a:extLst>
              </a:tr>
              <a:tr h="242004">
                <a:tc>
                  <a:txBody>
                    <a:bodyPr/>
                    <a:lstStyle/>
                    <a:p>
                      <a:r>
                        <a:rPr lang="en-GB" dirty="0"/>
                        <a:t>Programming Language	</a:t>
                      </a:r>
                    </a:p>
                  </a:txBody>
                  <a:tcPr/>
                </a:tc>
                <a:tc>
                  <a:txBody>
                    <a:bodyPr/>
                    <a:lstStyle/>
                    <a:p>
                      <a:r>
                        <a:rPr lang="en-GB" dirty="0" err="1"/>
                        <a:t>Qiskit</a:t>
                      </a:r>
                      <a:r>
                        <a:rPr lang="en-GB" dirty="0"/>
                        <a:t> (Python-based)</a:t>
                      </a:r>
                    </a:p>
                  </a:txBody>
                  <a:tcPr anchor="ctr"/>
                </a:tc>
                <a:tc>
                  <a:txBody>
                    <a:bodyPr/>
                    <a:lstStyle/>
                    <a:p>
                      <a:r>
                        <a:rPr lang="en-GB" dirty="0"/>
                        <a:t>Strawberry Fields (Python-based)</a:t>
                      </a:r>
                    </a:p>
                  </a:txBody>
                  <a:tcPr anchor="ctr"/>
                </a:tc>
                <a:tc>
                  <a:txBody>
                    <a:bodyPr/>
                    <a:lstStyle/>
                    <a:p>
                      <a:r>
                        <a:rPr lang="en-GB" dirty="0"/>
                        <a:t>Q# (Quantum Development Kit)</a:t>
                      </a:r>
                    </a:p>
                  </a:txBody>
                  <a:tcPr anchor="ctr"/>
                </a:tc>
                <a:extLst>
                  <a:ext uri="{0D108BD9-81ED-4DB2-BD59-A6C34878D82A}">
                    <a16:rowId xmlns:a16="http://schemas.microsoft.com/office/drawing/2014/main" val="3983236969"/>
                  </a:ext>
                </a:extLst>
              </a:tr>
              <a:tr h="242004">
                <a:tc>
                  <a:txBody>
                    <a:bodyPr/>
                    <a:lstStyle/>
                    <a:p>
                      <a:endParaRPr lang="en-GB" dirty="0"/>
                    </a:p>
                  </a:txBody>
                  <a:tcPr/>
                </a:tc>
                <a:tc>
                  <a:txBody>
                    <a:bodyPr/>
                    <a:lstStyle/>
                    <a:p>
                      <a:endParaRPr lang="en-GB" dirty="0"/>
                    </a:p>
                  </a:txBody>
                  <a:tcPr anchor="ctr"/>
                </a:tc>
                <a:tc>
                  <a:txBody>
                    <a:bodyPr/>
                    <a:lstStyle/>
                    <a:p>
                      <a:endParaRPr lang="en-GB" dirty="0"/>
                    </a:p>
                  </a:txBody>
                  <a:tcPr anchor="ctr"/>
                </a:tc>
                <a:tc>
                  <a:txBody>
                    <a:bodyPr/>
                    <a:lstStyle/>
                    <a:p>
                      <a:endParaRPr lang="en-GB" dirty="0"/>
                    </a:p>
                  </a:txBody>
                  <a:tcPr anchor="ctr"/>
                </a:tc>
                <a:extLst>
                  <a:ext uri="{0D108BD9-81ED-4DB2-BD59-A6C34878D82A}">
                    <a16:rowId xmlns:a16="http://schemas.microsoft.com/office/drawing/2014/main" val="291257861"/>
                  </a:ext>
                </a:extLst>
              </a:tr>
            </a:tbl>
          </a:graphicData>
        </a:graphic>
      </p:graphicFrame>
    </p:spTree>
    <p:extLst>
      <p:ext uri="{BB962C8B-B14F-4D97-AF65-F5344CB8AC3E}">
        <p14:creationId xmlns:p14="http://schemas.microsoft.com/office/powerpoint/2010/main" val="3139985114"/>
      </p:ext>
    </p:extLst>
  </p:cSld>
  <p:clrMapOvr>
    <a:masterClrMapping/>
  </p:clrMapOvr>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6774621_TF11936837_Win32" id="{6FE25588-2BEE-489B-94A5-B1411D9D03CB}" vid="{0FF049F1-5D48-447F-9C87-2D2E007BA3B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9DD645B-D823-4D85-A8AC-AFAC8212B2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86D7367-F508-4F80-B02C-79260B72660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4C44BFB8-0B48-48D5-A0BA-9317960E8F6C}">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{FC114D9F-6293-40C1-ACAB-409D6046C559}tf11936837_win32</Template>
  <TotalTime>256</TotalTime>
  <Words>757</Words>
  <Application>Microsoft Office PowerPoint</Application>
  <PresentationFormat>Widescreen</PresentationFormat>
  <Paragraphs>78</Paragraphs>
  <Slides>10</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Arial Nova</vt:lpstr>
      <vt:lpstr>Biome</vt:lpstr>
      <vt:lpstr>Biome heading</vt:lpstr>
      <vt:lpstr>Biome Light</vt:lpstr>
      <vt:lpstr>Calibri</vt:lpstr>
      <vt:lpstr>Segoe UI</vt:lpstr>
      <vt:lpstr>Office Theme</vt:lpstr>
      <vt:lpstr>Programming Quantum Computers</vt:lpstr>
      <vt:lpstr>Introduction </vt:lpstr>
      <vt:lpstr>Quantum Computing Systems</vt:lpstr>
      <vt:lpstr>IBM Quantum </vt:lpstr>
      <vt:lpstr>Xanadu Quantum Technologies</vt:lpstr>
      <vt:lpstr>Microsoft Azure Quantum</vt:lpstr>
      <vt:lpstr>Testing different Quantum Systems with logical problems </vt:lpstr>
      <vt:lpstr>The Qubo Problem</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Zaher Faruk</dc:creator>
  <cp:lastModifiedBy>Zaher Faruk</cp:lastModifiedBy>
  <cp:revision>16</cp:revision>
  <dcterms:created xsi:type="dcterms:W3CDTF">2024-12-11T23:40:24Z</dcterms:created>
  <dcterms:modified xsi:type="dcterms:W3CDTF">2024-12-12T15:39:53Z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